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4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5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302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7854C-9C4C-4713-B8C9-2332594EC7D7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4653D84D-1D50-40E7-AA80-A57AEEA7F4DA}">
      <dgm:prSet phldrT="[Text]"/>
      <dgm:spPr/>
      <dgm:t>
        <a:bodyPr/>
        <a:lstStyle/>
        <a:p>
          <a:r>
            <a:rPr lang="en-US" dirty="0"/>
            <a:t>&lt;Target market #1&gt;</a:t>
          </a:r>
        </a:p>
      </dgm:t>
    </dgm:pt>
    <dgm:pt modelId="{252DAECD-506D-4CEA-A216-69DAF2AF317B}" type="parTrans" cxnId="{95DE040C-499B-4BAA-9923-891A611475F0}">
      <dgm:prSet/>
      <dgm:spPr/>
      <dgm:t>
        <a:bodyPr/>
        <a:lstStyle/>
        <a:p>
          <a:endParaRPr lang="en-US"/>
        </a:p>
      </dgm:t>
    </dgm:pt>
    <dgm:pt modelId="{8531807D-C0A0-4352-B93B-3C47423061B3}" type="sibTrans" cxnId="{95DE040C-499B-4BAA-9923-891A611475F0}">
      <dgm:prSet/>
      <dgm:spPr/>
      <dgm:t>
        <a:bodyPr/>
        <a:lstStyle/>
        <a:p>
          <a:endParaRPr lang="en-US"/>
        </a:p>
      </dgm:t>
    </dgm:pt>
    <dgm:pt modelId="{D6289284-3F82-41CC-B461-810E033B9FFD}">
      <dgm:prSet phldrT="[Text]"/>
      <dgm:spPr/>
      <dgm:t>
        <a:bodyPr/>
        <a:lstStyle/>
        <a:p>
          <a:r>
            <a:rPr lang="en-US" dirty="0"/>
            <a:t>&lt;problem #1&gt;</a:t>
          </a:r>
        </a:p>
      </dgm:t>
    </dgm:pt>
    <dgm:pt modelId="{13E19782-092F-46E3-B3FB-1BCEB1FD9812}" type="parTrans" cxnId="{F38EDA66-E0CE-4714-A5BD-115CFCE0823B}">
      <dgm:prSet/>
      <dgm:spPr/>
      <dgm:t>
        <a:bodyPr/>
        <a:lstStyle/>
        <a:p>
          <a:endParaRPr lang="en-US"/>
        </a:p>
      </dgm:t>
    </dgm:pt>
    <dgm:pt modelId="{A6BCD337-99DF-4E3C-9CE4-A29BFDE849A0}" type="sibTrans" cxnId="{F38EDA66-E0CE-4714-A5BD-115CFCE0823B}">
      <dgm:prSet/>
      <dgm:spPr/>
      <dgm:t>
        <a:bodyPr/>
        <a:lstStyle/>
        <a:p>
          <a:endParaRPr lang="en-US"/>
        </a:p>
      </dgm:t>
    </dgm:pt>
    <dgm:pt modelId="{C3579D46-BC25-48FE-B63B-D9439CCAE46E}">
      <dgm:prSet phldrT="[Text]"/>
      <dgm:spPr/>
      <dgm:t>
        <a:bodyPr/>
        <a:lstStyle/>
        <a:p>
          <a:r>
            <a:rPr lang="en-US" dirty="0"/>
            <a:t>&lt;target market #2&gt;</a:t>
          </a:r>
        </a:p>
      </dgm:t>
    </dgm:pt>
    <dgm:pt modelId="{06805553-8A37-4844-9CFB-03A68F44B024}" type="parTrans" cxnId="{0E969037-378A-45E8-A02D-CF7A83964F4F}">
      <dgm:prSet/>
      <dgm:spPr/>
      <dgm:t>
        <a:bodyPr/>
        <a:lstStyle/>
        <a:p>
          <a:endParaRPr lang="en-US"/>
        </a:p>
      </dgm:t>
    </dgm:pt>
    <dgm:pt modelId="{E5E1D206-1F04-42AB-8BA8-8AB30DBFD71F}" type="sibTrans" cxnId="{0E969037-378A-45E8-A02D-CF7A83964F4F}">
      <dgm:prSet/>
      <dgm:spPr/>
      <dgm:t>
        <a:bodyPr/>
        <a:lstStyle/>
        <a:p>
          <a:endParaRPr lang="en-US"/>
        </a:p>
      </dgm:t>
    </dgm:pt>
    <dgm:pt modelId="{62F4014F-FCD3-4EE7-B599-8EC329D22C9E}">
      <dgm:prSet phldrT="[Text]"/>
      <dgm:spPr/>
      <dgm:t>
        <a:bodyPr/>
        <a:lstStyle/>
        <a:p>
          <a:r>
            <a:rPr lang="en-US" dirty="0"/>
            <a:t>&lt;problem #2&gt;</a:t>
          </a:r>
        </a:p>
      </dgm:t>
    </dgm:pt>
    <dgm:pt modelId="{F156D168-AC20-4EF5-8438-D6DB17892F7C}" type="parTrans" cxnId="{38F5A55E-FCA5-481D-BFCE-F25C0E92FD1F}">
      <dgm:prSet/>
      <dgm:spPr/>
      <dgm:t>
        <a:bodyPr/>
        <a:lstStyle/>
        <a:p>
          <a:endParaRPr lang="en-US"/>
        </a:p>
      </dgm:t>
    </dgm:pt>
    <dgm:pt modelId="{BBBEE934-9B22-4275-B3DD-FF5F93D969C9}" type="sibTrans" cxnId="{38F5A55E-FCA5-481D-BFCE-F25C0E92FD1F}">
      <dgm:prSet/>
      <dgm:spPr/>
      <dgm:t>
        <a:bodyPr/>
        <a:lstStyle/>
        <a:p>
          <a:endParaRPr lang="en-US"/>
        </a:p>
      </dgm:t>
    </dgm:pt>
    <dgm:pt modelId="{DBEDA92A-2A97-46D4-A3A0-584B3617B0BA}">
      <dgm:prSet/>
      <dgm:spPr/>
      <dgm:t>
        <a:bodyPr/>
        <a:lstStyle/>
        <a:p>
          <a:r>
            <a:rPr lang="en-US" dirty="0"/>
            <a:t>&lt;target market #3&gt;</a:t>
          </a:r>
        </a:p>
      </dgm:t>
    </dgm:pt>
    <dgm:pt modelId="{8B024A2F-EF6B-4813-85C0-FE3640595F40}" type="parTrans" cxnId="{8056DF41-078A-4920-914F-9916B4B8DFD5}">
      <dgm:prSet/>
      <dgm:spPr/>
      <dgm:t>
        <a:bodyPr/>
        <a:lstStyle/>
        <a:p>
          <a:endParaRPr lang="en-US"/>
        </a:p>
      </dgm:t>
    </dgm:pt>
    <dgm:pt modelId="{C52C84F6-FB96-4360-9CD9-EF13F4CE9665}" type="sibTrans" cxnId="{8056DF41-078A-4920-914F-9916B4B8DFD5}">
      <dgm:prSet/>
      <dgm:spPr/>
      <dgm:t>
        <a:bodyPr/>
        <a:lstStyle/>
        <a:p>
          <a:endParaRPr lang="en-US"/>
        </a:p>
      </dgm:t>
    </dgm:pt>
    <dgm:pt modelId="{D092DBAC-BED5-47F8-8793-317309A69A26}">
      <dgm:prSet/>
      <dgm:spPr/>
      <dgm:t>
        <a:bodyPr/>
        <a:lstStyle/>
        <a:p>
          <a:r>
            <a:rPr lang="en-US" dirty="0"/>
            <a:t>&lt;problem #3&gt;</a:t>
          </a:r>
        </a:p>
      </dgm:t>
    </dgm:pt>
    <dgm:pt modelId="{4704D9BA-A28D-4B77-9310-6D049A9B0757}" type="parTrans" cxnId="{8C5AB828-3262-476D-9174-7590B134F597}">
      <dgm:prSet/>
      <dgm:spPr/>
      <dgm:t>
        <a:bodyPr/>
        <a:lstStyle/>
        <a:p>
          <a:endParaRPr lang="en-US"/>
        </a:p>
      </dgm:t>
    </dgm:pt>
    <dgm:pt modelId="{C2F949BE-4913-4BA4-9DFE-AE12776434AE}" type="sibTrans" cxnId="{8C5AB828-3262-476D-9174-7590B134F597}">
      <dgm:prSet/>
      <dgm:spPr/>
      <dgm:t>
        <a:bodyPr/>
        <a:lstStyle/>
        <a:p>
          <a:endParaRPr lang="en-US"/>
        </a:p>
      </dgm:t>
    </dgm:pt>
    <dgm:pt modelId="{3A3F828A-87ED-47D3-9297-75AC013352C5}" type="pres">
      <dgm:prSet presAssocID="{DB47854C-9C4C-4713-B8C9-2332594EC7D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DD1697-BDEA-4DFC-938F-0F2E6BA6BCD6}" type="pres">
      <dgm:prSet presAssocID="{4653D84D-1D50-40E7-AA80-A57AEEA7F4DA}" presName="root" presStyleCnt="0"/>
      <dgm:spPr/>
    </dgm:pt>
    <dgm:pt modelId="{37442544-8EB8-4746-BBBD-3F4ABFDFD4B3}" type="pres">
      <dgm:prSet presAssocID="{4653D84D-1D50-40E7-AA80-A57AEEA7F4DA}" presName="rootComposite" presStyleCnt="0"/>
      <dgm:spPr/>
    </dgm:pt>
    <dgm:pt modelId="{183CDEA3-C8E2-42DC-A546-0A63C0C7D836}" type="pres">
      <dgm:prSet presAssocID="{4653D84D-1D50-40E7-AA80-A57AEEA7F4DA}" presName="rootText" presStyleLbl="node1" presStyleIdx="0" presStyleCnt="3"/>
      <dgm:spPr/>
    </dgm:pt>
    <dgm:pt modelId="{1967F12B-C203-4FBB-AA47-8444162732F1}" type="pres">
      <dgm:prSet presAssocID="{4653D84D-1D50-40E7-AA80-A57AEEA7F4DA}" presName="rootConnector" presStyleLbl="node1" presStyleIdx="0" presStyleCnt="3"/>
      <dgm:spPr/>
    </dgm:pt>
    <dgm:pt modelId="{5623D499-F5BC-4B56-B212-333EEE04F537}" type="pres">
      <dgm:prSet presAssocID="{4653D84D-1D50-40E7-AA80-A57AEEA7F4DA}" presName="childShape" presStyleCnt="0"/>
      <dgm:spPr/>
    </dgm:pt>
    <dgm:pt modelId="{09281A77-E7EF-4DEE-B8AD-216A3B70D325}" type="pres">
      <dgm:prSet presAssocID="{13E19782-092F-46E3-B3FB-1BCEB1FD9812}" presName="Name13" presStyleLbl="parChTrans1D2" presStyleIdx="0" presStyleCnt="3"/>
      <dgm:spPr/>
    </dgm:pt>
    <dgm:pt modelId="{39602AEF-3273-4F05-9475-1BEBA6AA043A}" type="pres">
      <dgm:prSet presAssocID="{D6289284-3F82-41CC-B461-810E033B9FFD}" presName="childText" presStyleLbl="bgAcc1" presStyleIdx="0" presStyleCnt="3">
        <dgm:presLayoutVars>
          <dgm:bulletEnabled val="1"/>
        </dgm:presLayoutVars>
      </dgm:prSet>
      <dgm:spPr/>
    </dgm:pt>
    <dgm:pt modelId="{A240F697-F349-4D77-9A06-F7ECD2E52B59}" type="pres">
      <dgm:prSet presAssocID="{C3579D46-BC25-48FE-B63B-D9439CCAE46E}" presName="root" presStyleCnt="0"/>
      <dgm:spPr/>
    </dgm:pt>
    <dgm:pt modelId="{0DB22AC8-68A1-4AB6-8882-1B5B3DBF345F}" type="pres">
      <dgm:prSet presAssocID="{C3579D46-BC25-48FE-B63B-D9439CCAE46E}" presName="rootComposite" presStyleCnt="0"/>
      <dgm:spPr/>
    </dgm:pt>
    <dgm:pt modelId="{16A87B8B-8A4F-46A3-A1D7-4A4FB29B7DD1}" type="pres">
      <dgm:prSet presAssocID="{C3579D46-BC25-48FE-B63B-D9439CCAE46E}" presName="rootText" presStyleLbl="node1" presStyleIdx="1" presStyleCnt="3"/>
      <dgm:spPr/>
    </dgm:pt>
    <dgm:pt modelId="{D90B7473-302C-4B4A-8AC2-9FDEED4C5866}" type="pres">
      <dgm:prSet presAssocID="{C3579D46-BC25-48FE-B63B-D9439CCAE46E}" presName="rootConnector" presStyleLbl="node1" presStyleIdx="1" presStyleCnt="3"/>
      <dgm:spPr/>
    </dgm:pt>
    <dgm:pt modelId="{B515FDCC-4B5C-4FD8-93C2-6D5C40018B39}" type="pres">
      <dgm:prSet presAssocID="{C3579D46-BC25-48FE-B63B-D9439CCAE46E}" presName="childShape" presStyleCnt="0"/>
      <dgm:spPr/>
    </dgm:pt>
    <dgm:pt modelId="{CAE45541-05D5-4058-A3DE-8C0338780F44}" type="pres">
      <dgm:prSet presAssocID="{F156D168-AC20-4EF5-8438-D6DB17892F7C}" presName="Name13" presStyleLbl="parChTrans1D2" presStyleIdx="1" presStyleCnt="3"/>
      <dgm:spPr/>
    </dgm:pt>
    <dgm:pt modelId="{45C54E30-D23D-47BC-B4CB-DEF96A048019}" type="pres">
      <dgm:prSet presAssocID="{62F4014F-FCD3-4EE7-B599-8EC329D22C9E}" presName="childText" presStyleLbl="bgAcc1" presStyleIdx="1" presStyleCnt="3">
        <dgm:presLayoutVars>
          <dgm:bulletEnabled val="1"/>
        </dgm:presLayoutVars>
      </dgm:prSet>
      <dgm:spPr/>
    </dgm:pt>
    <dgm:pt modelId="{C3101D00-CDFA-4D8C-824F-A90B26A29798}" type="pres">
      <dgm:prSet presAssocID="{DBEDA92A-2A97-46D4-A3A0-584B3617B0BA}" presName="root" presStyleCnt="0"/>
      <dgm:spPr/>
    </dgm:pt>
    <dgm:pt modelId="{47BD5073-D0AA-4514-B6EC-8E2BC3F02920}" type="pres">
      <dgm:prSet presAssocID="{DBEDA92A-2A97-46D4-A3A0-584B3617B0BA}" presName="rootComposite" presStyleCnt="0"/>
      <dgm:spPr/>
    </dgm:pt>
    <dgm:pt modelId="{A2F2E174-A713-45F7-B2AF-95FE6907D4C9}" type="pres">
      <dgm:prSet presAssocID="{DBEDA92A-2A97-46D4-A3A0-584B3617B0BA}" presName="rootText" presStyleLbl="node1" presStyleIdx="2" presStyleCnt="3" custLinFactNeighborX="5404"/>
      <dgm:spPr/>
    </dgm:pt>
    <dgm:pt modelId="{E0900D02-2829-4B15-94D7-11BBDC3AF593}" type="pres">
      <dgm:prSet presAssocID="{DBEDA92A-2A97-46D4-A3A0-584B3617B0BA}" presName="rootConnector" presStyleLbl="node1" presStyleIdx="2" presStyleCnt="3"/>
      <dgm:spPr/>
    </dgm:pt>
    <dgm:pt modelId="{113F1B14-BA1D-42C1-8FFC-5F1BE278033C}" type="pres">
      <dgm:prSet presAssocID="{DBEDA92A-2A97-46D4-A3A0-584B3617B0BA}" presName="childShape" presStyleCnt="0"/>
      <dgm:spPr/>
    </dgm:pt>
    <dgm:pt modelId="{68713F87-3629-45CC-97A0-A44316E16635}" type="pres">
      <dgm:prSet presAssocID="{4704D9BA-A28D-4B77-9310-6D049A9B0757}" presName="Name13" presStyleLbl="parChTrans1D2" presStyleIdx="2" presStyleCnt="3"/>
      <dgm:spPr/>
    </dgm:pt>
    <dgm:pt modelId="{C6501FAD-C5AE-4D69-B5F0-A9E3D5172C1A}" type="pres">
      <dgm:prSet presAssocID="{D092DBAC-BED5-47F8-8793-317309A69A26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0C3E9C01-5015-4985-9AC2-685F5A0D4DA9}" type="presOf" srcId="{4653D84D-1D50-40E7-AA80-A57AEEA7F4DA}" destId="{183CDEA3-C8E2-42DC-A546-0A63C0C7D836}" srcOrd="0" destOrd="0" presId="urn:microsoft.com/office/officeart/2005/8/layout/hierarchy3"/>
    <dgm:cxn modelId="{EB9E6D07-F245-4B16-92CF-4D2F593E09CC}" type="presOf" srcId="{C3579D46-BC25-48FE-B63B-D9439CCAE46E}" destId="{D90B7473-302C-4B4A-8AC2-9FDEED4C5866}" srcOrd="1" destOrd="0" presId="urn:microsoft.com/office/officeart/2005/8/layout/hierarchy3"/>
    <dgm:cxn modelId="{95DE040C-499B-4BAA-9923-891A611475F0}" srcId="{DB47854C-9C4C-4713-B8C9-2332594EC7D7}" destId="{4653D84D-1D50-40E7-AA80-A57AEEA7F4DA}" srcOrd="0" destOrd="0" parTransId="{252DAECD-506D-4CEA-A216-69DAF2AF317B}" sibTransId="{8531807D-C0A0-4352-B93B-3C47423061B3}"/>
    <dgm:cxn modelId="{339FF61E-9975-4493-9184-00EC7EB1B773}" type="presOf" srcId="{C3579D46-BC25-48FE-B63B-D9439CCAE46E}" destId="{16A87B8B-8A4F-46A3-A1D7-4A4FB29B7DD1}" srcOrd="0" destOrd="0" presId="urn:microsoft.com/office/officeart/2005/8/layout/hierarchy3"/>
    <dgm:cxn modelId="{8C5AB828-3262-476D-9174-7590B134F597}" srcId="{DBEDA92A-2A97-46D4-A3A0-584B3617B0BA}" destId="{D092DBAC-BED5-47F8-8793-317309A69A26}" srcOrd="0" destOrd="0" parTransId="{4704D9BA-A28D-4B77-9310-6D049A9B0757}" sibTransId="{C2F949BE-4913-4BA4-9DFE-AE12776434AE}"/>
    <dgm:cxn modelId="{FE0AD732-7A6E-4F23-9EED-86FB7F1211D6}" type="presOf" srcId="{DBEDA92A-2A97-46D4-A3A0-584B3617B0BA}" destId="{A2F2E174-A713-45F7-B2AF-95FE6907D4C9}" srcOrd="0" destOrd="0" presId="urn:microsoft.com/office/officeart/2005/8/layout/hierarchy3"/>
    <dgm:cxn modelId="{0E969037-378A-45E8-A02D-CF7A83964F4F}" srcId="{DB47854C-9C4C-4713-B8C9-2332594EC7D7}" destId="{C3579D46-BC25-48FE-B63B-D9439CCAE46E}" srcOrd="1" destOrd="0" parTransId="{06805553-8A37-4844-9CFB-03A68F44B024}" sibTransId="{E5E1D206-1F04-42AB-8BA8-8AB30DBFD71F}"/>
    <dgm:cxn modelId="{C2159038-CEE1-4921-8DEC-09DA105EF244}" type="presOf" srcId="{D6289284-3F82-41CC-B461-810E033B9FFD}" destId="{39602AEF-3273-4F05-9475-1BEBA6AA043A}" srcOrd="0" destOrd="0" presId="urn:microsoft.com/office/officeart/2005/8/layout/hierarchy3"/>
    <dgm:cxn modelId="{38F5A55E-FCA5-481D-BFCE-F25C0E92FD1F}" srcId="{C3579D46-BC25-48FE-B63B-D9439CCAE46E}" destId="{62F4014F-FCD3-4EE7-B599-8EC329D22C9E}" srcOrd="0" destOrd="0" parTransId="{F156D168-AC20-4EF5-8438-D6DB17892F7C}" sibTransId="{BBBEE934-9B22-4275-B3DD-FF5F93D969C9}"/>
    <dgm:cxn modelId="{8056DF41-078A-4920-914F-9916B4B8DFD5}" srcId="{DB47854C-9C4C-4713-B8C9-2332594EC7D7}" destId="{DBEDA92A-2A97-46D4-A3A0-584B3617B0BA}" srcOrd="2" destOrd="0" parTransId="{8B024A2F-EF6B-4813-85C0-FE3640595F40}" sibTransId="{C52C84F6-FB96-4360-9CD9-EF13F4CE9665}"/>
    <dgm:cxn modelId="{F38EDA66-E0CE-4714-A5BD-115CFCE0823B}" srcId="{4653D84D-1D50-40E7-AA80-A57AEEA7F4DA}" destId="{D6289284-3F82-41CC-B461-810E033B9FFD}" srcOrd="0" destOrd="0" parTransId="{13E19782-092F-46E3-B3FB-1BCEB1FD9812}" sibTransId="{A6BCD337-99DF-4E3C-9CE4-A29BFDE849A0}"/>
    <dgm:cxn modelId="{74FC3047-A673-4FD9-BCF5-F20599832A01}" type="presOf" srcId="{DB47854C-9C4C-4713-B8C9-2332594EC7D7}" destId="{3A3F828A-87ED-47D3-9297-75AC013352C5}" srcOrd="0" destOrd="0" presId="urn:microsoft.com/office/officeart/2005/8/layout/hierarchy3"/>
    <dgm:cxn modelId="{095FEB94-C5C1-4DB7-9C81-FE4037265C7F}" type="presOf" srcId="{13E19782-092F-46E3-B3FB-1BCEB1FD9812}" destId="{09281A77-E7EF-4DEE-B8AD-216A3B70D325}" srcOrd="0" destOrd="0" presId="urn:microsoft.com/office/officeart/2005/8/layout/hierarchy3"/>
    <dgm:cxn modelId="{91AF5FAC-71CA-4716-B168-2CC4554AF8C5}" type="presOf" srcId="{4653D84D-1D50-40E7-AA80-A57AEEA7F4DA}" destId="{1967F12B-C203-4FBB-AA47-8444162732F1}" srcOrd="1" destOrd="0" presId="urn:microsoft.com/office/officeart/2005/8/layout/hierarchy3"/>
    <dgm:cxn modelId="{F23B19CB-736A-4355-B522-910EC3F78B3B}" type="presOf" srcId="{F156D168-AC20-4EF5-8438-D6DB17892F7C}" destId="{CAE45541-05D5-4058-A3DE-8C0338780F44}" srcOrd="0" destOrd="0" presId="urn:microsoft.com/office/officeart/2005/8/layout/hierarchy3"/>
    <dgm:cxn modelId="{6E6FCECB-1906-407F-8883-0FD7988F994E}" type="presOf" srcId="{62F4014F-FCD3-4EE7-B599-8EC329D22C9E}" destId="{45C54E30-D23D-47BC-B4CB-DEF96A048019}" srcOrd="0" destOrd="0" presId="urn:microsoft.com/office/officeart/2005/8/layout/hierarchy3"/>
    <dgm:cxn modelId="{194459E6-90B7-4374-937B-1B0FD70D4311}" type="presOf" srcId="{D092DBAC-BED5-47F8-8793-317309A69A26}" destId="{C6501FAD-C5AE-4D69-B5F0-A9E3D5172C1A}" srcOrd="0" destOrd="0" presId="urn:microsoft.com/office/officeart/2005/8/layout/hierarchy3"/>
    <dgm:cxn modelId="{E68023F3-E375-4120-96FD-9293E3CF0ADD}" type="presOf" srcId="{4704D9BA-A28D-4B77-9310-6D049A9B0757}" destId="{68713F87-3629-45CC-97A0-A44316E16635}" srcOrd="0" destOrd="0" presId="urn:microsoft.com/office/officeart/2005/8/layout/hierarchy3"/>
    <dgm:cxn modelId="{80D13CF4-24F8-4BC7-8A31-E38F919A7876}" type="presOf" srcId="{DBEDA92A-2A97-46D4-A3A0-584B3617B0BA}" destId="{E0900D02-2829-4B15-94D7-11BBDC3AF593}" srcOrd="1" destOrd="0" presId="urn:microsoft.com/office/officeart/2005/8/layout/hierarchy3"/>
    <dgm:cxn modelId="{E68DF130-FFA5-48AA-98CA-CBBB0B1CDF1F}" type="presParOf" srcId="{3A3F828A-87ED-47D3-9297-75AC013352C5}" destId="{9BDD1697-BDEA-4DFC-938F-0F2E6BA6BCD6}" srcOrd="0" destOrd="0" presId="urn:microsoft.com/office/officeart/2005/8/layout/hierarchy3"/>
    <dgm:cxn modelId="{BD151114-5E89-40C5-8471-408B07ADEE03}" type="presParOf" srcId="{9BDD1697-BDEA-4DFC-938F-0F2E6BA6BCD6}" destId="{37442544-8EB8-4746-BBBD-3F4ABFDFD4B3}" srcOrd="0" destOrd="0" presId="urn:microsoft.com/office/officeart/2005/8/layout/hierarchy3"/>
    <dgm:cxn modelId="{BF1E6354-925A-4A61-BEFD-DA2BC61CBB06}" type="presParOf" srcId="{37442544-8EB8-4746-BBBD-3F4ABFDFD4B3}" destId="{183CDEA3-C8E2-42DC-A546-0A63C0C7D836}" srcOrd="0" destOrd="0" presId="urn:microsoft.com/office/officeart/2005/8/layout/hierarchy3"/>
    <dgm:cxn modelId="{174446A6-9DD3-47C7-A240-463A1C3933D2}" type="presParOf" srcId="{37442544-8EB8-4746-BBBD-3F4ABFDFD4B3}" destId="{1967F12B-C203-4FBB-AA47-8444162732F1}" srcOrd="1" destOrd="0" presId="urn:microsoft.com/office/officeart/2005/8/layout/hierarchy3"/>
    <dgm:cxn modelId="{63BC5479-7968-48C4-8008-E2F0E8972868}" type="presParOf" srcId="{9BDD1697-BDEA-4DFC-938F-0F2E6BA6BCD6}" destId="{5623D499-F5BC-4B56-B212-333EEE04F537}" srcOrd="1" destOrd="0" presId="urn:microsoft.com/office/officeart/2005/8/layout/hierarchy3"/>
    <dgm:cxn modelId="{A4BC7962-ECB6-4891-9EC9-30DAF35F57EE}" type="presParOf" srcId="{5623D499-F5BC-4B56-B212-333EEE04F537}" destId="{09281A77-E7EF-4DEE-B8AD-216A3B70D325}" srcOrd="0" destOrd="0" presId="urn:microsoft.com/office/officeart/2005/8/layout/hierarchy3"/>
    <dgm:cxn modelId="{6A2D5F7A-C4E9-4FC4-A378-282FB77B0623}" type="presParOf" srcId="{5623D499-F5BC-4B56-B212-333EEE04F537}" destId="{39602AEF-3273-4F05-9475-1BEBA6AA043A}" srcOrd="1" destOrd="0" presId="urn:microsoft.com/office/officeart/2005/8/layout/hierarchy3"/>
    <dgm:cxn modelId="{61950361-9D33-48C0-BD1B-5331BDB3EC20}" type="presParOf" srcId="{3A3F828A-87ED-47D3-9297-75AC013352C5}" destId="{A240F697-F349-4D77-9A06-F7ECD2E52B59}" srcOrd="1" destOrd="0" presId="urn:microsoft.com/office/officeart/2005/8/layout/hierarchy3"/>
    <dgm:cxn modelId="{58F4B448-58F9-40C7-B30D-13D0A2BF124F}" type="presParOf" srcId="{A240F697-F349-4D77-9A06-F7ECD2E52B59}" destId="{0DB22AC8-68A1-4AB6-8882-1B5B3DBF345F}" srcOrd="0" destOrd="0" presId="urn:microsoft.com/office/officeart/2005/8/layout/hierarchy3"/>
    <dgm:cxn modelId="{91917310-1CC9-4838-9086-06D779D8E921}" type="presParOf" srcId="{0DB22AC8-68A1-4AB6-8882-1B5B3DBF345F}" destId="{16A87B8B-8A4F-46A3-A1D7-4A4FB29B7DD1}" srcOrd="0" destOrd="0" presId="urn:microsoft.com/office/officeart/2005/8/layout/hierarchy3"/>
    <dgm:cxn modelId="{019B9C82-EC08-45B5-A03C-619F276D9AEB}" type="presParOf" srcId="{0DB22AC8-68A1-4AB6-8882-1B5B3DBF345F}" destId="{D90B7473-302C-4B4A-8AC2-9FDEED4C5866}" srcOrd="1" destOrd="0" presId="urn:microsoft.com/office/officeart/2005/8/layout/hierarchy3"/>
    <dgm:cxn modelId="{D04CED44-50D7-42E5-A2D2-636658F55D83}" type="presParOf" srcId="{A240F697-F349-4D77-9A06-F7ECD2E52B59}" destId="{B515FDCC-4B5C-4FD8-93C2-6D5C40018B39}" srcOrd="1" destOrd="0" presId="urn:microsoft.com/office/officeart/2005/8/layout/hierarchy3"/>
    <dgm:cxn modelId="{B7C1A54A-59B4-4F57-995E-48F0E6F7E511}" type="presParOf" srcId="{B515FDCC-4B5C-4FD8-93C2-6D5C40018B39}" destId="{CAE45541-05D5-4058-A3DE-8C0338780F44}" srcOrd="0" destOrd="0" presId="urn:microsoft.com/office/officeart/2005/8/layout/hierarchy3"/>
    <dgm:cxn modelId="{E208F4E0-9642-4B1A-AF5E-A803C82EB00E}" type="presParOf" srcId="{B515FDCC-4B5C-4FD8-93C2-6D5C40018B39}" destId="{45C54E30-D23D-47BC-B4CB-DEF96A048019}" srcOrd="1" destOrd="0" presId="urn:microsoft.com/office/officeart/2005/8/layout/hierarchy3"/>
    <dgm:cxn modelId="{53E258A5-9D0D-4D53-AFA6-70B6CCE055CE}" type="presParOf" srcId="{3A3F828A-87ED-47D3-9297-75AC013352C5}" destId="{C3101D00-CDFA-4D8C-824F-A90B26A29798}" srcOrd="2" destOrd="0" presId="urn:microsoft.com/office/officeart/2005/8/layout/hierarchy3"/>
    <dgm:cxn modelId="{8065E21C-9690-4DBD-B985-E5F8849A2743}" type="presParOf" srcId="{C3101D00-CDFA-4D8C-824F-A90B26A29798}" destId="{47BD5073-D0AA-4514-B6EC-8E2BC3F02920}" srcOrd="0" destOrd="0" presId="urn:microsoft.com/office/officeart/2005/8/layout/hierarchy3"/>
    <dgm:cxn modelId="{F5C4373B-2096-4078-ACFE-15A93D37A26E}" type="presParOf" srcId="{47BD5073-D0AA-4514-B6EC-8E2BC3F02920}" destId="{A2F2E174-A713-45F7-B2AF-95FE6907D4C9}" srcOrd="0" destOrd="0" presId="urn:microsoft.com/office/officeart/2005/8/layout/hierarchy3"/>
    <dgm:cxn modelId="{CDC17C44-F1B9-4CE6-A317-DCBC81607D46}" type="presParOf" srcId="{47BD5073-D0AA-4514-B6EC-8E2BC3F02920}" destId="{E0900D02-2829-4B15-94D7-11BBDC3AF593}" srcOrd="1" destOrd="0" presId="urn:microsoft.com/office/officeart/2005/8/layout/hierarchy3"/>
    <dgm:cxn modelId="{CEA08668-80E7-4631-BF7D-2B27D3ED022D}" type="presParOf" srcId="{C3101D00-CDFA-4D8C-824F-A90B26A29798}" destId="{113F1B14-BA1D-42C1-8FFC-5F1BE278033C}" srcOrd="1" destOrd="0" presId="urn:microsoft.com/office/officeart/2005/8/layout/hierarchy3"/>
    <dgm:cxn modelId="{D60BB84A-16EA-4284-AA01-5B11D127643D}" type="presParOf" srcId="{113F1B14-BA1D-42C1-8FFC-5F1BE278033C}" destId="{68713F87-3629-45CC-97A0-A44316E16635}" srcOrd="0" destOrd="0" presId="urn:microsoft.com/office/officeart/2005/8/layout/hierarchy3"/>
    <dgm:cxn modelId="{70DAB077-C8B1-42DA-BB6E-59D9B96AA7E8}" type="presParOf" srcId="{113F1B14-BA1D-42C1-8FFC-5F1BE278033C}" destId="{C6501FAD-C5AE-4D69-B5F0-A9E3D5172C1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CDEA3-C8E2-42DC-A546-0A63C0C7D836}">
      <dsp:nvSpPr>
        <dsp:cNvPr id="0" name=""/>
        <dsp:cNvSpPr/>
      </dsp:nvSpPr>
      <dsp:spPr>
        <a:xfrm>
          <a:off x="1279" y="148373"/>
          <a:ext cx="2994526" cy="1497263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&lt;Target market #1&gt;</a:t>
          </a:r>
        </a:p>
      </dsp:txBody>
      <dsp:txXfrm>
        <a:off x="45132" y="192226"/>
        <a:ext cx="2906820" cy="1409557"/>
      </dsp:txXfrm>
    </dsp:sp>
    <dsp:sp modelId="{09281A77-E7EF-4DEE-B8AD-216A3B70D325}">
      <dsp:nvSpPr>
        <dsp:cNvPr id="0" name=""/>
        <dsp:cNvSpPr/>
      </dsp:nvSpPr>
      <dsp:spPr>
        <a:xfrm>
          <a:off x="300732" y="1645637"/>
          <a:ext cx="299452" cy="1122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947"/>
              </a:lnTo>
              <a:lnTo>
                <a:pt x="299452" y="1122947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02AEF-3273-4F05-9475-1BEBA6AA043A}">
      <dsp:nvSpPr>
        <dsp:cNvPr id="0" name=""/>
        <dsp:cNvSpPr/>
      </dsp:nvSpPr>
      <dsp:spPr>
        <a:xfrm>
          <a:off x="600185" y="2019952"/>
          <a:ext cx="2395621" cy="1497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&lt;problem #1&gt;</a:t>
          </a:r>
        </a:p>
      </dsp:txBody>
      <dsp:txXfrm>
        <a:off x="644038" y="2063805"/>
        <a:ext cx="2307915" cy="1409557"/>
      </dsp:txXfrm>
    </dsp:sp>
    <dsp:sp modelId="{16A87B8B-8A4F-46A3-A1D7-4A4FB29B7DD1}">
      <dsp:nvSpPr>
        <dsp:cNvPr id="0" name=""/>
        <dsp:cNvSpPr/>
      </dsp:nvSpPr>
      <dsp:spPr>
        <a:xfrm>
          <a:off x="3744437" y="148373"/>
          <a:ext cx="2994526" cy="1497263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&lt;target market #2&gt;</a:t>
          </a:r>
        </a:p>
      </dsp:txBody>
      <dsp:txXfrm>
        <a:off x="3788290" y="192226"/>
        <a:ext cx="2906820" cy="1409557"/>
      </dsp:txXfrm>
    </dsp:sp>
    <dsp:sp modelId="{CAE45541-05D5-4058-A3DE-8C0338780F44}">
      <dsp:nvSpPr>
        <dsp:cNvPr id="0" name=""/>
        <dsp:cNvSpPr/>
      </dsp:nvSpPr>
      <dsp:spPr>
        <a:xfrm>
          <a:off x="4043890" y="1645637"/>
          <a:ext cx="299452" cy="1122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947"/>
              </a:lnTo>
              <a:lnTo>
                <a:pt x="299452" y="1122947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54E30-D23D-47BC-B4CB-DEF96A048019}">
      <dsp:nvSpPr>
        <dsp:cNvPr id="0" name=""/>
        <dsp:cNvSpPr/>
      </dsp:nvSpPr>
      <dsp:spPr>
        <a:xfrm>
          <a:off x="4343343" y="2019952"/>
          <a:ext cx="2395621" cy="1497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39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&lt;problem #2&gt;</a:t>
          </a:r>
        </a:p>
      </dsp:txBody>
      <dsp:txXfrm>
        <a:off x="4387196" y="2063805"/>
        <a:ext cx="2307915" cy="1409557"/>
      </dsp:txXfrm>
    </dsp:sp>
    <dsp:sp modelId="{A2F2E174-A713-45F7-B2AF-95FE6907D4C9}">
      <dsp:nvSpPr>
        <dsp:cNvPr id="0" name=""/>
        <dsp:cNvSpPr/>
      </dsp:nvSpPr>
      <dsp:spPr>
        <a:xfrm>
          <a:off x="7488875" y="148373"/>
          <a:ext cx="2994526" cy="1497263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&lt;target market #3&gt;</a:t>
          </a:r>
        </a:p>
      </dsp:txBody>
      <dsp:txXfrm>
        <a:off x="7532728" y="192226"/>
        <a:ext cx="2906820" cy="1409557"/>
      </dsp:txXfrm>
    </dsp:sp>
    <dsp:sp modelId="{68713F87-3629-45CC-97A0-A44316E16635}">
      <dsp:nvSpPr>
        <dsp:cNvPr id="0" name=""/>
        <dsp:cNvSpPr/>
      </dsp:nvSpPr>
      <dsp:spPr>
        <a:xfrm>
          <a:off x="7788328" y="1645637"/>
          <a:ext cx="298172" cy="1122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947"/>
              </a:lnTo>
              <a:lnTo>
                <a:pt x="298172" y="1122947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01FAD-C5AE-4D69-B5F0-A9E3D5172C1A}">
      <dsp:nvSpPr>
        <dsp:cNvPr id="0" name=""/>
        <dsp:cNvSpPr/>
      </dsp:nvSpPr>
      <dsp:spPr>
        <a:xfrm>
          <a:off x="8086501" y="2019952"/>
          <a:ext cx="2395621" cy="1497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39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&lt;problem #3&gt;</a:t>
          </a:r>
        </a:p>
      </dsp:txBody>
      <dsp:txXfrm>
        <a:off x="8130354" y="2063805"/>
        <a:ext cx="2307915" cy="1409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9E1C6-3F1A-4A15-B6DF-94E35BD69D44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2826B-6DA7-4D89-9264-D39812BA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6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pPr algn="ctr"/>
            <a:r>
              <a:rPr lang="en-US" b="1" dirty="0"/>
              <a:t>How to use this template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is a template for a marketing webinar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slides are build for a presentations that deliver free educational materials and then make an offer at the end to promote something.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Notes like this are for instructions.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Use them to create the content on the following slide.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Then delete notes for your own notes.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 this template as a starting point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It gives you a flow and structure for your webinar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But make slight changes to suit your needs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b="1" dirty="0"/>
              <a:t>Title Slide: Show the title and logistics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/>
              <a:t>This is the first slide people see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Show them the webinar title (and subtitle if appropriate)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/>
              <a:t>Show them any logistical information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/>
              <a:t>How to connect to the webinar (local, toll-free and international phone numbers)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/>
              <a:t>How to download any handout/notes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/>
              <a:t>Anything else to help them get ready for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57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State any unspoken objections</a:t>
            </a:r>
          </a:p>
          <a:p>
            <a:endParaRPr lang="en-US" b="1" dirty="0"/>
          </a:p>
          <a:p>
            <a:r>
              <a:rPr lang="en-US" dirty="0"/>
              <a:t>Are there any objections, obstacles or negative impressions you need to overcome?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About the topic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About the company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About your industry</a:t>
            </a:r>
          </a:p>
          <a:p>
            <a:r>
              <a:rPr lang="en-US" dirty="0"/>
              <a:t>If you know what they might be thinking, tell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shows them you understand their world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 lets you address those objections now.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5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Pause for questions</a:t>
            </a:r>
          </a:p>
          <a:p>
            <a:endParaRPr lang="en-US" b="1" dirty="0"/>
          </a:p>
          <a:p>
            <a:r>
              <a:rPr lang="en-US" dirty="0"/>
              <a:t>Even though you haven’t started your main presentation, you’ve addressed a number of issues already. </a:t>
            </a:r>
          </a:p>
          <a:p>
            <a:endParaRPr lang="en-US" dirty="0"/>
          </a:p>
          <a:p>
            <a:r>
              <a:rPr lang="en-US" dirty="0"/>
              <a:t>Stop briefly for questions, because it: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Gives them a chance to ask for clarification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Encourages them to interact with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Give you a chance to stop and take a breath or drink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16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Set yourself apart</a:t>
            </a:r>
          </a:p>
          <a:p>
            <a:endParaRPr lang="en-AU" b="1" dirty="0"/>
          </a:p>
          <a:p>
            <a:r>
              <a:rPr lang="en-AU" dirty="0"/>
              <a:t>Explain why this webinar material is different from what others say</a:t>
            </a:r>
          </a:p>
          <a:p>
            <a:endParaRPr lang="en-AU" dirty="0"/>
          </a:p>
          <a:p>
            <a:r>
              <a:rPr lang="en-AU" dirty="0"/>
              <a:t>Why? So you can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Set yourself apart from the competition (or from common wisdom)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Keep the audience interested in learning more</a:t>
            </a:r>
          </a:p>
          <a:p>
            <a:endParaRPr lang="en-AU" dirty="0"/>
          </a:p>
          <a:p>
            <a:r>
              <a:rPr lang="en-AU" dirty="0"/>
              <a:t>How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List 2-3 pieces of common wisdom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For each, list your dissenting view</a:t>
            </a:r>
          </a:p>
          <a:p>
            <a:endParaRPr lang="en-AU" dirty="0"/>
          </a:p>
          <a:p>
            <a:r>
              <a:rPr lang="en-AU" dirty="0"/>
              <a:t>But don’t be too critical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This is not about criticizing anybody 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It’s about explaining your genuine point of difference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91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298747"/>
            <a:ext cx="5486400" cy="4615859"/>
          </a:xfrm>
        </p:spPr>
        <p:txBody>
          <a:bodyPr/>
          <a:lstStyle/>
          <a:p>
            <a:r>
              <a:rPr lang="en-AU" b="1" dirty="0"/>
              <a:t>Choose a structure</a:t>
            </a:r>
          </a:p>
          <a:p>
            <a:endParaRPr lang="en-AU" dirty="0"/>
          </a:p>
          <a:p>
            <a:r>
              <a:rPr lang="en-AU" dirty="0"/>
              <a:t>Now comes the main body of your presentation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You will have a number of main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This template has space for 3 main points – you can add more as you need them</a:t>
            </a:r>
          </a:p>
          <a:p>
            <a:endParaRPr lang="en-AU" dirty="0"/>
          </a:p>
          <a:p>
            <a:r>
              <a:rPr lang="en-AU" dirty="0"/>
              <a:t>Choose a logical structure for organizing the main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The easiest format is just to list all your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But you can do better by organizing them in a logical structure</a:t>
            </a:r>
          </a:p>
          <a:p>
            <a:endParaRPr lang="en-US" dirty="0"/>
          </a:p>
          <a:p>
            <a:r>
              <a:rPr lang="en-US" b="1" u="sng" dirty="0"/>
              <a:t>Sample Structures</a:t>
            </a:r>
          </a:p>
          <a:p>
            <a:endParaRPr lang="en-US" dirty="0"/>
          </a:p>
          <a:p>
            <a:r>
              <a:rPr lang="en-AU" dirty="0"/>
              <a:t>Timeline</a:t>
            </a:r>
          </a:p>
          <a:p>
            <a:pPr lvl="1"/>
            <a:r>
              <a:rPr lang="en-US" b="1" dirty="0"/>
              <a:t>Past: </a:t>
            </a:r>
            <a:r>
              <a:rPr lang="en-US" dirty="0"/>
              <a:t>How were things done in the past?</a:t>
            </a:r>
            <a:endParaRPr lang="en-AU" dirty="0"/>
          </a:p>
          <a:p>
            <a:pPr lvl="1"/>
            <a:r>
              <a:rPr lang="en-US" b="1" dirty="0"/>
              <a:t>Present: </a:t>
            </a:r>
            <a:r>
              <a:rPr lang="en-US" dirty="0"/>
              <a:t>What is the current situation?</a:t>
            </a:r>
            <a:endParaRPr lang="en-AU" dirty="0"/>
          </a:p>
          <a:p>
            <a:pPr lvl="1"/>
            <a:r>
              <a:rPr lang="en-US" b="1" dirty="0"/>
              <a:t>Future: </a:t>
            </a:r>
            <a:r>
              <a:rPr lang="en-US" dirty="0"/>
              <a:t>What are you proposing for the future?</a:t>
            </a:r>
          </a:p>
          <a:p>
            <a:endParaRPr lang="en-AU" dirty="0"/>
          </a:p>
          <a:p>
            <a:r>
              <a:rPr lang="en-AU" dirty="0"/>
              <a:t>Traffic Lights</a:t>
            </a:r>
          </a:p>
          <a:p>
            <a:pPr lvl="1"/>
            <a:r>
              <a:rPr lang="en-US" b="1" dirty="0"/>
              <a:t>Red</a:t>
            </a:r>
            <a:r>
              <a:rPr lang="en-US" dirty="0"/>
              <a:t>: What should they </a:t>
            </a:r>
            <a:r>
              <a:rPr lang="en-US" i="1" dirty="0"/>
              <a:t>stop</a:t>
            </a:r>
            <a:r>
              <a:rPr lang="en-US" dirty="0"/>
              <a:t> doing?</a:t>
            </a:r>
            <a:endParaRPr lang="en-AU" dirty="0"/>
          </a:p>
          <a:p>
            <a:pPr lvl="1"/>
            <a:r>
              <a:rPr lang="en-US" b="1" dirty="0"/>
              <a:t>Amber</a:t>
            </a:r>
            <a:r>
              <a:rPr lang="en-US" dirty="0"/>
              <a:t>: What should they </a:t>
            </a:r>
            <a:r>
              <a:rPr lang="en-US" i="1" dirty="0"/>
              <a:t>continue</a:t>
            </a:r>
            <a:r>
              <a:rPr lang="en-US" dirty="0"/>
              <a:t> doing?</a:t>
            </a:r>
            <a:endParaRPr lang="en-AU" dirty="0"/>
          </a:p>
          <a:p>
            <a:pPr lvl="1"/>
            <a:r>
              <a:rPr lang="en-US" b="1" dirty="0"/>
              <a:t>Green</a:t>
            </a:r>
            <a:r>
              <a:rPr lang="en-US" dirty="0"/>
              <a:t>: What should they </a:t>
            </a:r>
            <a:r>
              <a:rPr lang="en-US" i="1" dirty="0"/>
              <a:t>start</a:t>
            </a:r>
            <a:r>
              <a:rPr lang="en-US" dirty="0"/>
              <a:t> doing?</a:t>
            </a:r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26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298747"/>
            <a:ext cx="5486400" cy="4615859"/>
          </a:xfrm>
        </p:spPr>
        <p:txBody>
          <a:bodyPr/>
          <a:lstStyle/>
          <a:p>
            <a:r>
              <a:rPr lang="en-US" b="1" u="sng" dirty="0"/>
              <a:t>More Sample Structures</a:t>
            </a:r>
          </a:p>
          <a:p>
            <a:endParaRPr lang="en-US" dirty="0"/>
          </a:p>
          <a:p>
            <a:r>
              <a:rPr lang="en-AU" dirty="0"/>
              <a:t>Problem Solver</a:t>
            </a:r>
          </a:p>
          <a:p>
            <a:pPr lvl="1"/>
            <a:r>
              <a:rPr lang="en-US" b="1" dirty="0"/>
              <a:t>Problem</a:t>
            </a:r>
            <a:r>
              <a:rPr lang="en-US" dirty="0"/>
              <a:t>: What problem are they facing?</a:t>
            </a:r>
            <a:endParaRPr lang="en-AU" dirty="0"/>
          </a:p>
          <a:p>
            <a:pPr lvl="1"/>
            <a:r>
              <a:rPr lang="en-US" b="1" dirty="0"/>
              <a:t>Cause</a:t>
            </a:r>
            <a:r>
              <a:rPr lang="en-US" dirty="0"/>
              <a:t>: What is the underlying cause?</a:t>
            </a:r>
            <a:endParaRPr lang="en-AU" dirty="0"/>
          </a:p>
          <a:p>
            <a:pPr lvl="1"/>
            <a:r>
              <a:rPr lang="en-US" b="1" dirty="0"/>
              <a:t>Effect</a:t>
            </a:r>
            <a:r>
              <a:rPr lang="en-US" dirty="0"/>
              <a:t>: How much is this costing them?</a:t>
            </a:r>
            <a:endParaRPr lang="en-AU" dirty="0"/>
          </a:p>
          <a:p>
            <a:pPr lvl="1"/>
            <a:r>
              <a:rPr lang="en-US" b="1" dirty="0"/>
              <a:t>Solution</a:t>
            </a:r>
            <a:r>
              <a:rPr lang="en-US" dirty="0"/>
              <a:t>: What are you suggesting to fix the problem?</a:t>
            </a:r>
          </a:p>
          <a:p>
            <a:endParaRPr lang="en-US" dirty="0"/>
          </a:p>
          <a:p>
            <a:r>
              <a:rPr lang="en-US" dirty="0"/>
              <a:t>Geography or Scope</a:t>
            </a:r>
          </a:p>
          <a:p>
            <a:pPr lvl="1"/>
            <a:r>
              <a:rPr lang="en-US" b="1" dirty="0"/>
              <a:t>Local:</a:t>
            </a:r>
            <a:r>
              <a:rPr lang="en-US" dirty="0"/>
              <a:t> Office, family, local community</a:t>
            </a:r>
          </a:p>
          <a:p>
            <a:pPr lvl="1"/>
            <a:r>
              <a:rPr lang="en-US" b="1" dirty="0"/>
              <a:t>Medium: </a:t>
            </a:r>
            <a:r>
              <a:rPr lang="en-US" dirty="0"/>
              <a:t>Regional HQ, extended family,</a:t>
            </a:r>
            <a:br>
              <a:rPr lang="en-US" dirty="0"/>
            </a:br>
            <a:r>
              <a:rPr lang="en-US" dirty="0"/>
              <a:t>country</a:t>
            </a:r>
          </a:p>
          <a:p>
            <a:pPr lvl="1"/>
            <a:r>
              <a:rPr lang="en-US" b="1" dirty="0"/>
              <a:t>Global:</a:t>
            </a:r>
            <a:r>
              <a:rPr lang="en-US" dirty="0"/>
              <a:t> International head office, global</a:t>
            </a:r>
            <a:br>
              <a:rPr lang="en-AU" dirty="0"/>
            </a:br>
            <a:r>
              <a:rPr lang="en-AU" dirty="0"/>
              <a:t>“family”, entire planet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5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Create an overview slide</a:t>
            </a:r>
            <a:br>
              <a:rPr lang="en-AU" dirty="0"/>
            </a:br>
            <a:endParaRPr lang="en-AU" dirty="0"/>
          </a:p>
          <a:p>
            <a:r>
              <a:rPr lang="en-AU" dirty="0"/>
              <a:t>Create an Overview slide listing the main points</a:t>
            </a:r>
          </a:p>
          <a:p>
            <a:endParaRPr lang="en-AU" dirty="0"/>
          </a:p>
          <a:p>
            <a:r>
              <a:rPr lang="en-AU" dirty="0"/>
              <a:t>You’ll use this slide as a “signpost” throughout the presentation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Start by showing it now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Repeat it before each of your main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Repeat it at the end for your 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9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Remind them of your key message: </a:t>
            </a:r>
          </a:p>
          <a:p>
            <a:endParaRPr lang="en-AU" dirty="0"/>
          </a:p>
          <a:p>
            <a:r>
              <a:rPr lang="en-AU" dirty="0"/>
              <a:t>Repeat the “Our Key Message” slide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Remind the audience of the key message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8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Main point #1</a:t>
            </a:r>
          </a:p>
          <a:p>
            <a:endParaRPr lang="en-AU" dirty="0"/>
          </a:p>
          <a:p>
            <a:r>
              <a:rPr lang="en-AU" dirty="0"/>
              <a:t>This is the first point of your main presentation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Highlight point #1 by changing its </a:t>
            </a:r>
            <a:r>
              <a:rPr lang="en-AU" dirty="0" err="1"/>
              <a:t>color</a:t>
            </a:r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49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Now it’s time to explain your point</a:t>
            </a:r>
          </a:p>
          <a:p>
            <a:endParaRPr lang="en-AU" dirty="0"/>
          </a:p>
          <a:p>
            <a:r>
              <a:rPr lang="en-AU" dirty="0"/>
              <a:t>You will now have a number of slides, explaining the first point in detail</a:t>
            </a:r>
          </a:p>
          <a:p>
            <a:endParaRPr lang="en-AU" dirty="0"/>
          </a:p>
          <a:p>
            <a:r>
              <a:rPr lang="en-AU" dirty="0"/>
              <a:t>The slides will vary depending on your material, of course</a:t>
            </a:r>
          </a:p>
          <a:p>
            <a:endParaRPr lang="en-AU" dirty="0"/>
          </a:p>
          <a:p>
            <a:r>
              <a:rPr lang="en-AU" dirty="0"/>
              <a:t>Vary the layout of each slide to match your content – for example: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Just one phrase or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phrase or sentence with an accompanying picture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quotation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diagram or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graph or chart</a:t>
            </a:r>
          </a:p>
          <a:p>
            <a:r>
              <a:rPr lang="en-AU" dirty="0"/>
              <a:t>Don’t just show a list of bullet points!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slide with just a phrase of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slide with a sentence and a picture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 quote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5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3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Introduce your moderator</a:t>
            </a:r>
          </a:p>
          <a:p>
            <a:endParaRPr lang="en-US" b="1" dirty="0"/>
          </a:p>
          <a:p>
            <a:r>
              <a:rPr lang="en-US" dirty="0"/>
              <a:t>If you have a moderator, they will start the webinar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Show their name and photo, so the audience can put a face to the voices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016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Tips for designing webinar slides</a:t>
            </a:r>
          </a:p>
          <a:p>
            <a:endParaRPr lang="en-AU" dirty="0"/>
          </a:p>
          <a:p>
            <a:r>
              <a:rPr lang="en-AU" dirty="0"/>
              <a:t>Use more slides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Because your slides </a:t>
            </a:r>
            <a:r>
              <a:rPr lang="en-AU" i="1" dirty="0"/>
              <a:t>are</a:t>
            </a:r>
            <a:r>
              <a:rPr lang="en-AU" dirty="0"/>
              <a:t> the visuals, not just visual aids</a:t>
            </a:r>
          </a:p>
          <a:p>
            <a:endParaRPr lang="en-AU" dirty="0"/>
          </a:p>
          <a:p>
            <a:r>
              <a:rPr lang="en-AU" dirty="0"/>
              <a:t>Make them more visual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To keep the audience’s attention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To encourage them to keep watching the screen</a:t>
            </a:r>
          </a:p>
          <a:p>
            <a:endParaRPr lang="en-AU" dirty="0"/>
          </a:p>
          <a:p>
            <a:r>
              <a:rPr lang="en-AU" dirty="0"/>
              <a:t>Don’t use big photographs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They take longer to transmit across the Internet</a:t>
            </a:r>
          </a:p>
          <a:p>
            <a:endParaRPr lang="en-AU" dirty="0"/>
          </a:p>
          <a:p>
            <a:r>
              <a:rPr lang="en-AU" dirty="0"/>
              <a:t>Don’t use fancy animations or transitions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They also take longer to transmit</a:t>
            </a:r>
          </a:p>
          <a:p>
            <a:endParaRPr lang="en-AU" dirty="0"/>
          </a:p>
          <a:p>
            <a:r>
              <a:rPr lang="en-AU" dirty="0"/>
              <a:t>Build complex slides piece by piece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Easier for the audience to understand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756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Point #2</a:t>
            </a:r>
          </a:p>
          <a:p>
            <a:endParaRPr lang="en-AU" dirty="0"/>
          </a:p>
          <a:p>
            <a:r>
              <a:rPr lang="en-AU" dirty="0"/>
              <a:t>This is the next of your main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Highlight point #2 by changing its </a:t>
            </a:r>
            <a:r>
              <a:rPr lang="en-AU" dirty="0" err="1"/>
              <a:t>color</a:t>
            </a:r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327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57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Point #3</a:t>
            </a:r>
          </a:p>
          <a:p>
            <a:endParaRPr lang="en-AU" dirty="0"/>
          </a:p>
          <a:p>
            <a:r>
              <a:rPr lang="en-AU" dirty="0"/>
              <a:t>This is the next of your main points</a:t>
            </a:r>
          </a:p>
          <a:p>
            <a:endParaRPr lang="en-AU" dirty="0"/>
          </a:p>
          <a:p>
            <a:r>
              <a:rPr lang="en-AU" dirty="0"/>
              <a:t>As before: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Change the title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Highlight point #3 by changing its </a:t>
            </a:r>
            <a:r>
              <a:rPr lang="en-AU" dirty="0" err="1"/>
              <a:t>color</a:t>
            </a:r>
            <a:endParaRPr lang="en-AU" dirty="0"/>
          </a:p>
          <a:p>
            <a:endParaRPr lang="en-AU" dirty="0"/>
          </a:p>
          <a:p>
            <a:r>
              <a:rPr lang="en-AU" dirty="0"/>
              <a:t>Continue in the same way for any other points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731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104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State your key message again</a:t>
            </a:r>
          </a:p>
          <a:p>
            <a:endParaRPr lang="en-AU" dirty="0"/>
          </a:p>
          <a:p>
            <a:r>
              <a:rPr lang="en-AU" dirty="0"/>
              <a:t>Repeat the “Our Key Message” slide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Remind the audience of the main takeaway message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037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Tell them what to next</a:t>
            </a:r>
          </a:p>
          <a:p>
            <a:endParaRPr lang="en-AU" dirty="0"/>
          </a:p>
          <a:p>
            <a:r>
              <a:rPr lang="en-AU" dirty="0"/>
              <a:t>What do you want your audience to do next?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List 2-3 things they can 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Include one </a:t>
            </a:r>
            <a:r>
              <a:rPr lang="en-AU" i="1" dirty="0"/>
              <a:t>easy</a:t>
            </a:r>
            <a:r>
              <a:rPr lang="en-AU" dirty="0"/>
              <a:t> thing they can do </a:t>
            </a:r>
            <a:r>
              <a:rPr lang="en-AU" i="1" dirty="0"/>
              <a:t>immediately</a:t>
            </a:r>
            <a:endParaRPr lang="en-AU" dirty="0"/>
          </a:p>
          <a:p>
            <a:endParaRPr lang="en-AU" dirty="0"/>
          </a:p>
          <a:p>
            <a:r>
              <a:rPr lang="en-AU" dirty="0"/>
              <a:t>Mention briefly how you can help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You’ll get the chance to make an offer on the following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05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Make an offer</a:t>
            </a:r>
          </a:p>
          <a:p>
            <a:endParaRPr lang="en-AU" dirty="0"/>
          </a:p>
          <a:p>
            <a:r>
              <a:rPr lang="en-AU" dirty="0"/>
              <a:t>This is your chance to promote something</a:t>
            </a:r>
          </a:p>
          <a:p>
            <a:endParaRPr lang="en-AU" dirty="0"/>
          </a:p>
          <a:p>
            <a:r>
              <a:rPr lang="en-AU" dirty="0"/>
              <a:t>What to say/show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What are you offering?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How is it related to this webinar topic?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What makes it special (e.g. normal price versus special price)?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What limits are there (e.g. limited places, deadline)?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272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Wrap up</a:t>
            </a:r>
          </a:p>
          <a:p>
            <a:endParaRPr lang="en-AU" dirty="0"/>
          </a:p>
          <a:p>
            <a:r>
              <a:rPr lang="en-AU" dirty="0"/>
              <a:t>Contact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Tell them how to get in touch</a:t>
            </a:r>
          </a:p>
          <a:p>
            <a:endParaRPr lang="en-AU" dirty="0"/>
          </a:p>
          <a:p>
            <a:r>
              <a:rPr lang="en-AU" dirty="0"/>
              <a:t>What can they do now?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Can they download handouts?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Can they download notes?</a:t>
            </a:r>
          </a:p>
          <a:p>
            <a:endParaRPr lang="en-AU" dirty="0"/>
          </a:p>
          <a:p>
            <a:r>
              <a:rPr lang="en-AU" dirty="0"/>
              <a:t>What happens next?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Will you send them notes?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Will you send them a recording?</a:t>
            </a:r>
          </a:p>
          <a:p>
            <a:endParaRPr lang="en-AU" dirty="0"/>
          </a:p>
          <a:p>
            <a:r>
              <a:rPr lang="en-AU" dirty="0"/>
              <a:t>Mention your offer again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620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ALWAYS THANK YOUR AUDIENCE FOR THEIR TIME!</a:t>
            </a:r>
          </a:p>
          <a:p>
            <a:endParaRPr lang="en-AU" dirty="0"/>
          </a:p>
          <a:p>
            <a:r>
              <a:rPr lang="en-AU" dirty="0"/>
              <a:t>Thank them for attending</a:t>
            </a:r>
          </a:p>
          <a:p>
            <a:r>
              <a:rPr lang="en-AU" dirty="0"/>
              <a:t>Thank them for their attention and participation</a:t>
            </a:r>
          </a:p>
          <a:p>
            <a:r>
              <a:rPr lang="en-AU" dirty="0"/>
              <a:t>Thank them for making a difference in the world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55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Show them how to participate</a:t>
            </a:r>
          </a:p>
          <a:p>
            <a:endParaRPr lang="en-US" b="1" dirty="0"/>
          </a:p>
          <a:p>
            <a:r>
              <a:rPr lang="en-US" dirty="0"/>
              <a:t>Some of your attendees may not have attended a webinar before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Explain how it works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Show them hot to take part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Reassure them you wont’ call on them without their permission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0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Presenter(s) Introduction</a:t>
            </a:r>
          </a:p>
          <a:p>
            <a:endParaRPr lang="en-US" b="1" dirty="0"/>
          </a:p>
          <a:p>
            <a:r>
              <a:rPr lang="en-US" dirty="0"/>
              <a:t>Basic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Full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Job title and organization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good headshot photo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Brief contact information</a:t>
            </a:r>
          </a:p>
          <a:p>
            <a:r>
              <a:rPr lang="en-US" dirty="0"/>
              <a:t>Add a few brief but relevant biographical 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Expertise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Education</a:t>
            </a:r>
          </a:p>
          <a:p>
            <a:r>
              <a:rPr lang="en-US" dirty="0"/>
              <a:t>Make this slide brief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Your audience doesn’t care about you!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You’ll get another chance to add more credentials later.</a:t>
            </a:r>
          </a:p>
          <a:p>
            <a:r>
              <a:rPr lang="en-US" dirty="0"/>
              <a:t>Add a duplicate slide or edit to fit up to three presenters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42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State your key message</a:t>
            </a:r>
          </a:p>
          <a:p>
            <a:endParaRPr lang="en-US" b="1" dirty="0"/>
          </a:p>
          <a:p>
            <a:r>
              <a:rPr lang="en-US" dirty="0"/>
              <a:t>You might be making many different points, but…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the one thing you want them to know, think or feel after the webinar?</a:t>
            </a:r>
          </a:p>
          <a:p>
            <a:r>
              <a:rPr lang="en-US" dirty="0"/>
              <a:t>Tell them early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Webinar attendees are impatient and easily distracted – so don’t make them wait.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Tell them your big point early, so they know what everything else relates 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Yes, this is like giving away the punch line to the joke. But it really does help the audience.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63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Describe your ideal attendee</a:t>
            </a:r>
          </a:p>
          <a:p>
            <a:endParaRPr lang="en-US" b="1" dirty="0"/>
          </a:p>
          <a:p>
            <a:r>
              <a:rPr lang="en-US" dirty="0"/>
              <a:t>Identify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Who are they?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problems do they have (which this webinar will address)?</a:t>
            </a:r>
          </a:p>
          <a:p>
            <a:r>
              <a:rPr lang="en-US" dirty="0"/>
              <a:t>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14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Run a poll</a:t>
            </a:r>
          </a:p>
          <a:p>
            <a:endParaRPr lang="en-US" b="1" dirty="0"/>
          </a:p>
          <a:p>
            <a:r>
              <a:rPr lang="en-US" dirty="0"/>
              <a:t>Why do this?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 can gauge the audience mix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audience gets some idea of the audience mix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audience gets used to interacting with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audience feels like a part of a live interactive experience</a:t>
            </a:r>
          </a:p>
          <a:p>
            <a:r>
              <a:rPr lang="en-US" dirty="0"/>
              <a:t>Start small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Make it an easy question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Make it a low-risk question</a:t>
            </a:r>
          </a:p>
          <a:p>
            <a:r>
              <a:rPr lang="en-US" dirty="0"/>
              <a:t>Show the poll question on the next slide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give you time to explains he question before they start answering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 prompts you moderator to get ready to show the poll.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00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List the benefits</a:t>
            </a:r>
          </a:p>
          <a:p>
            <a:endParaRPr lang="en-US" b="1" dirty="0"/>
          </a:p>
          <a:p>
            <a:r>
              <a:rPr lang="en-US" dirty="0"/>
              <a:t>List the 3-4 benefits of the webinar for the audience</a:t>
            </a:r>
          </a:p>
          <a:p>
            <a:r>
              <a:rPr lang="en-US" dirty="0"/>
              <a:t>If you’re not sure, here are some questions to help you decide: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After the webinar, what would you like them to know? To feel? To do?</a:t>
            </a:r>
          </a:p>
          <a:p>
            <a:r>
              <a:rPr lang="en-US" dirty="0"/>
              <a:t>This is about their outcome, not yours!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94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Give them an incentive</a:t>
            </a:r>
          </a:p>
          <a:p>
            <a:endParaRPr lang="en-US" dirty="0"/>
          </a:p>
          <a:p>
            <a:r>
              <a:rPr lang="en-US" dirty="0"/>
              <a:t>Give them an incentive to stay  to the end – for example: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Free copies of a report of e-book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competition for a prize (e.g. prize for the best question)</a:t>
            </a:r>
          </a:p>
          <a:p>
            <a:r>
              <a:rPr lang="en-US" dirty="0"/>
              <a:t>Also announce that you’ll be promoting something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Don’t be shy in telling people that you’ll be making an offer at the end.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They are already expecting it – especially if it’s a free webinar, so be upfront and honest about it. However, do not make this webinar a direct sale tool – EDUCATION is the focus.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So, do not explain the offer in detail at this stage – just mention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2826B-6DA7-4D89-9264-D39812BAAE5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4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9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9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6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0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7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1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3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2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8F5AA-1A0C-47C0-9F17-08CE97FA6768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37337-24EC-4349-AD69-19F0FCFD6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6885905" cy="951135"/>
          </a:xfrm>
        </p:spPr>
        <p:txBody>
          <a:bodyPr/>
          <a:lstStyle/>
          <a:p>
            <a:pPr algn="l"/>
            <a:r>
              <a:rPr lang="en-US" dirty="0"/>
              <a:t>&lt;</a:t>
            </a:r>
            <a:r>
              <a:rPr lang="en-US" b="1" dirty="0"/>
              <a:t>Webinar Title</a:t>
            </a:r>
            <a:r>
              <a:rPr lang="en-US" dirty="0"/>
              <a:t>&gt;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71977" y="2601119"/>
            <a:ext cx="5022761" cy="827881"/>
          </a:xfrm>
        </p:spPr>
        <p:txBody>
          <a:bodyPr/>
          <a:lstStyle/>
          <a:p>
            <a:pPr algn="l"/>
            <a:r>
              <a:rPr lang="en-US" dirty="0"/>
              <a:t>&lt;Subtitle&gt;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71977" y="2485625"/>
            <a:ext cx="949602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02" y="4396977"/>
            <a:ext cx="3168136" cy="170760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555346" y="4340180"/>
            <a:ext cx="3631843" cy="18030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4591" y="4881449"/>
            <a:ext cx="30780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&lt;Presenters Logo&gt;</a:t>
            </a:r>
          </a:p>
        </p:txBody>
      </p:sp>
    </p:spTree>
    <p:extLst>
      <p:ext uri="{BB962C8B-B14F-4D97-AF65-F5344CB8AC3E}">
        <p14:creationId xmlns:p14="http://schemas.microsoft.com/office/powerpoint/2010/main" val="1827907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You might be thinking…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42862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Any questions so far?</a:t>
            </a:r>
          </a:p>
        </p:txBody>
      </p:sp>
      <p:pic>
        <p:nvPicPr>
          <p:cNvPr id="2050" name="Picture 2" descr="Image result for Question m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649" y="2305183"/>
            <a:ext cx="4145968" cy="455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7668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62292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898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2499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Overview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0918" y="2511380"/>
            <a:ext cx="8525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#3&gt;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744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you will take from this:</a:t>
            </a:r>
          </a:p>
        </p:txBody>
      </p:sp>
      <p:sp>
        <p:nvSpPr>
          <p:cNvPr id="2" name="Rectangle 1"/>
          <p:cNvSpPr/>
          <p:nvPr/>
        </p:nvSpPr>
        <p:spPr>
          <a:xfrm>
            <a:off x="1644204" y="2757030"/>
            <a:ext cx="7705857" cy="3066361"/>
          </a:xfrm>
          <a:prstGeom prst="rect">
            <a:avLst/>
          </a:prstGeom>
          <a:noFill/>
          <a:ln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92440" y="3172008"/>
            <a:ext cx="652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&lt;insert biggest takeaway message here&gt;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756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&lt;main point #1&gt;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0918" y="2511380"/>
            <a:ext cx="8525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70C0"/>
                </a:solidFill>
              </a:rPr>
              <a:t>&lt;main point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#3&gt;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3113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20609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0506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6885905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Meet your moderator</a:t>
            </a:r>
          </a:p>
        </p:txBody>
      </p:sp>
      <p:sp>
        <p:nvSpPr>
          <p:cNvPr id="3" name="Rectangle 2"/>
          <p:cNvSpPr/>
          <p:nvPr/>
        </p:nvSpPr>
        <p:spPr>
          <a:xfrm>
            <a:off x="4924022" y="2498566"/>
            <a:ext cx="2343955" cy="2910626"/>
          </a:xfrm>
          <a:prstGeom prst="rect">
            <a:avLst/>
          </a:prstGeom>
          <a:noFill/>
          <a:ln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92464" y="3309871"/>
            <a:ext cx="90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</a:t>
            </a:r>
          </a:p>
          <a:p>
            <a:r>
              <a:rPr lang="en-US" dirty="0"/>
              <a:t>Photo</a:t>
            </a:r>
          </a:p>
          <a:p>
            <a:r>
              <a:rPr lang="en-US" dirty="0"/>
              <a:t>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88420" y="5574166"/>
            <a:ext cx="2279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&lt;Moderator’s Name&gt;</a:t>
            </a:r>
          </a:p>
          <a:p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81770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9098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&lt;main point #2&gt;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0918" y="2511380"/>
            <a:ext cx="8525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70C0"/>
                </a:solidFill>
              </a:rPr>
              <a:t>&lt;main point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#3&gt;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80299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857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&lt;main point #3&gt;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0918" y="2511380"/>
            <a:ext cx="8525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70C0"/>
                </a:solidFill>
              </a:rPr>
              <a:t>&lt;main point #3&gt;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43600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0918" y="2511380"/>
            <a:ext cx="8525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&lt;main point #3&gt;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62149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you will take from this:</a:t>
            </a:r>
          </a:p>
        </p:txBody>
      </p:sp>
      <p:sp>
        <p:nvSpPr>
          <p:cNvPr id="2" name="Rectangle 1"/>
          <p:cNvSpPr/>
          <p:nvPr/>
        </p:nvSpPr>
        <p:spPr>
          <a:xfrm>
            <a:off x="1644204" y="2757030"/>
            <a:ext cx="7705857" cy="3066361"/>
          </a:xfrm>
          <a:prstGeom prst="rect">
            <a:avLst/>
          </a:prstGeom>
          <a:noFill/>
          <a:ln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92440" y="3172008"/>
            <a:ext cx="652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&lt;insert biggest takeaway message here&gt;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1147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Action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90918" y="2511380"/>
            <a:ext cx="8525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&lt;action item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&lt;action item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&lt;action item #3&gt;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32887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Special Offer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89945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will you do now?</a:t>
            </a:r>
          </a:p>
        </p:txBody>
      </p:sp>
      <p:pic>
        <p:nvPicPr>
          <p:cNvPr id="6" name="Picture 2" descr="Image result for Question m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7053">
            <a:off x="4985153" y="2575639"/>
            <a:ext cx="3248777" cy="356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80900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Thank you for attending!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609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6885905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How to interact today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5764" y="2571413"/>
            <a:ext cx="5808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Raise your virtual hand to ask a question at the end.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950039" y="2589743"/>
            <a:ext cx="2408350" cy="14057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5764" y="4128563"/>
            <a:ext cx="5808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Type your comments and questions here throughout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684135" y="4715848"/>
            <a:ext cx="1764406" cy="1287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30" name="Picture 6" descr="http://wiki.galenhealthcare.com/images/b/bb/GoToWebinar_-_ask_a_ques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541" y="1356087"/>
            <a:ext cx="3497732" cy="476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132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6885905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Meet your presenter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71977" y="2694975"/>
            <a:ext cx="69932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&lt;Presenter’s name&gt;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&lt;Job Title/Organization&gt;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&lt;e-mail &amp; other contact info&gt;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&lt;relevant experience / Expertise/Education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8418492" y="2306270"/>
            <a:ext cx="2618704" cy="3066361"/>
          </a:xfrm>
          <a:prstGeom prst="rect">
            <a:avLst/>
          </a:prstGeom>
          <a:noFill/>
          <a:ln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350062" y="3245682"/>
            <a:ext cx="965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</a:t>
            </a:r>
          </a:p>
          <a:p>
            <a:r>
              <a:rPr lang="en-US" dirty="0"/>
              <a:t>Photo</a:t>
            </a:r>
          </a:p>
          <a:p>
            <a:r>
              <a:rPr lang="en-US" dirty="0"/>
              <a:t>Here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5006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you will take from this:</a:t>
            </a:r>
          </a:p>
        </p:txBody>
      </p:sp>
      <p:sp>
        <p:nvSpPr>
          <p:cNvPr id="2" name="Rectangle 1"/>
          <p:cNvSpPr/>
          <p:nvPr/>
        </p:nvSpPr>
        <p:spPr>
          <a:xfrm>
            <a:off x="1644204" y="2757030"/>
            <a:ext cx="7705857" cy="3066361"/>
          </a:xfrm>
          <a:prstGeom prst="rect">
            <a:avLst/>
          </a:prstGeom>
          <a:noFill/>
          <a:ln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92440" y="3172008"/>
            <a:ext cx="652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&lt;insert biggest takeaway message here&gt;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482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Who is this for?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62662456"/>
              </p:ext>
            </p:extLst>
          </p:nvPr>
        </p:nvGraphicFramePr>
        <p:xfrm>
          <a:off x="708338" y="2820473"/>
          <a:ext cx="10483402" cy="3665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3365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Audience Question/Poll?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878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will you learn?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90918" y="2511380"/>
            <a:ext cx="85258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&lt;benefit #1&gt;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&lt;benefit #2&gt;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&lt;benefit #3&gt;</a:t>
            </a:r>
          </a:p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&lt;benefit #4&gt;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7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97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71977" y="1355135"/>
            <a:ext cx="9028091" cy="951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You could win!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0918" y="2511380"/>
            <a:ext cx="8525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D1C2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Describe the gift/incentive &amp; photograph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81661" y="6400800"/>
            <a:ext cx="1683564" cy="307777"/>
            <a:chOff x="10381661" y="6400800"/>
            <a:chExt cx="1683564" cy="3077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1661" y="6400800"/>
              <a:ext cx="299825" cy="2998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681486" y="6400800"/>
              <a:ext cx="138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#</a:t>
              </a:r>
              <a:r>
                <a:rPr lang="en-US" sz="1400" dirty="0" err="1"/>
                <a:t>AAPLWebinar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6698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1919</Words>
  <Application>Microsoft Office PowerPoint</Application>
  <PresentationFormat>Widescreen</PresentationFormat>
  <Paragraphs>378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&lt;Webinar Title&gt;</vt:lpstr>
      <vt:lpstr>Meet your moderator</vt:lpstr>
      <vt:lpstr>How to interact today</vt:lpstr>
      <vt:lpstr>Meet your presenter</vt:lpstr>
      <vt:lpstr>What you will take from this:</vt:lpstr>
      <vt:lpstr>Who is this for?</vt:lpstr>
      <vt:lpstr>Audience Question/Poll?</vt:lpstr>
      <vt:lpstr>What will you learn?</vt:lpstr>
      <vt:lpstr>You could win!</vt:lpstr>
      <vt:lpstr>You might be thinking…</vt:lpstr>
      <vt:lpstr>Any questions so far?</vt:lpstr>
      <vt:lpstr>PowerPoint Presentation</vt:lpstr>
      <vt:lpstr>PowerPoint Presentation</vt:lpstr>
      <vt:lpstr>PowerPoint Presentation</vt:lpstr>
      <vt:lpstr>Overview</vt:lpstr>
      <vt:lpstr>What you will take from this:</vt:lpstr>
      <vt:lpstr>&lt;main point #1&gt;</vt:lpstr>
      <vt:lpstr>PowerPoint Presentation</vt:lpstr>
      <vt:lpstr>PowerPoint Presentation</vt:lpstr>
      <vt:lpstr>PowerPoint Presentation</vt:lpstr>
      <vt:lpstr>&lt;main point #2&gt;</vt:lpstr>
      <vt:lpstr>PowerPoint Presentation</vt:lpstr>
      <vt:lpstr>&lt;main point #3&gt;</vt:lpstr>
      <vt:lpstr>Summary</vt:lpstr>
      <vt:lpstr>What you will take from this:</vt:lpstr>
      <vt:lpstr>Action plan</vt:lpstr>
      <vt:lpstr>Special Offer</vt:lpstr>
      <vt:lpstr>What will you do now?</vt:lpstr>
      <vt:lpstr>Thank you for attending!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&lt;Webinar Title&gt;</dc:title>
  <dc:creator>Chrissey Breault</dc:creator>
  <cp:lastModifiedBy>Chrissey Breault</cp:lastModifiedBy>
  <cp:revision>14</cp:revision>
  <dcterms:created xsi:type="dcterms:W3CDTF">2015-03-16T19:29:06Z</dcterms:created>
  <dcterms:modified xsi:type="dcterms:W3CDTF">2018-06-28T22:30:24Z</dcterms:modified>
</cp:coreProperties>
</file>