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369" r:id="rId5"/>
  </p:sldIdLst>
  <p:sldSz cx="3657600" cy="2743200"/>
  <p:notesSz cx="6858000" cy="9144000"/>
  <p:defaultTextStyle>
    <a:defPPr>
      <a:defRPr lang="en-US"/>
    </a:defPPr>
    <a:lvl1pPr marL="0" algn="l" defTabSz="307238" rtl="0" eaLnBrk="1" latinLnBrk="0" hangingPunct="1">
      <a:defRPr sz="605" kern="1200">
        <a:solidFill>
          <a:schemeClr val="tx1"/>
        </a:solidFill>
        <a:latin typeface="+mn-lt"/>
        <a:ea typeface="+mn-ea"/>
        <a:cs typeface="+mn-cs"/>
      </a:defRPr>
    </a:lvl1pPr>
    <a:lvl2pPr marL="153619" algn="l" defTabSz="307238" rtl="0" eaLnBrk="1" latinLnBrk="0" hangingPunct="1">
      <a:defRPr sz="605" kern="1200">
        <a:solidFill>
          <a:schemeClr val="tx1"/>
        </a:solidFill>
        <a:latin typeface="+mn-lt"/>
        <a:ea typeface="+mn-ea"/>
        <a:cs typeface="+mn-cs"/>
      </a:defRPr>
    </a:lvl2pPr>
    <a:lvl3pPr marL="307238" algn="l" defTabSz="307238" rtl="0" eaLnBrk="1" latinLnBrk="0" hangingPunct="1">
      <a:defRPr sz="605" kern="1200">
        <a:solidFill>
          <a:schemeClr val="tx1"/>
        </a:solidFill>
        <a:latin typeface="+mn-lt"/>
        <a:ea typeface="+mn-ea"/>
        <a:cs typeface="+mn-cs"/>
      </a:defRPr>
    </a:lvl3pPr>
    <a:lvl4pPr marL="460858" algn="l" defTabSz="307238" rtl="0" eaLnBrk="1" latinLnBrk="0" hangingPunct="1">
      <a:defRPr sz="605" kern="1200">
        <a:solidFill>
          <a:schemeClr val="tx1"/>
        </a:solidFill>
        <a:latin typeface="+mn-lt"/>
        <a:ea typeface="+mn-ea"/>
        <a:cs typeface="+mn-cs"/>
      </a:defRPr>
    </a:lvl4pPr>
    <a:lvl5pPr marL="614477" algn="l" defTabSz="307238" rtl="0" eaLnBrk="1" latinLnBrk="0" hangingPunct="1">
      <a:defRPr sz="605" kern="1200">
        <a:solidFill>
          <a:schemeClr val="tx1"/>
        </a:solidFill>
        <a:latin typeface="+mn-lt"/>
        <a:ea typeface="+mn-ea"/>
        <a:cs typeface="+mn-cs"/>
      </a:defRPr>
    </a:lvl5pPr>
    <a:lvl6pPr marL="768096" algn="l" defTabSz="307238" rtl="0" eaLnBrk="1" latinLnBrk="0" hangingPunct="1">
      <a:defRPr sz="605" kern="1200">
        <a:solidFill>
          <a:schemeClr val="tx1"/>
        </a:solidFill>
        <a:latin typeface="+mn-lt"/>
        <a:ea typeface="+mn-ea"/>
        <a:cs typeface="+mn-cs"/>
      </a:defRPr>
    </a:lvl6pPr>
    <a:lvl7pPr marL="921715" algn="l" defTabSz="307238" rtl="0" eaLnBrk="1" latinLnBrk="0" hangingPunct="1">
      <a:defRPr sz="605" kern="1200">
        <a:solidFill>
          <a:schemeClr val="tx1"/>
        </a:solidFill>
        <a:latin typeface="+mn-lt"/>
        <a:ea typeface="+mn-ea"/>
        <a:cs typeface="+mn-cs"/>
      </a:defRPr>
    </a:lvl7pPr>
    <a:lvl8pPr marL="1075334" algn="l" defTabSz="307238" rtl="0" eaLnBrk="1" latinLnBrk="0" hangingPunct="1">
      <a:defRPr sz="605" kern="1200">
        <a:solidFill>
          <a:schemeClr val="tx1"/>
        </a:solidFill>
        <a:latin typeface="+mn-lt"/>
        <a:ea typeface="+mn-ea"/>
        <a:cs typeface="+mn-cs"/>
      </a:defRPr>
    </a:lvl8pPr>
    <a:lvl9pPr marL="1228954" algn="l" defTabSz="307238" rtl="0" eaLnBrk="1" latinLnBrk="0" hangingPunct="1">
      <a:defRPr sz="6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4295A4-620F-F04A-B74C-102DA9F685C4}" v="4" dt="2024-02-07T14:40:58.4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34"/>
    <p:restoredTop sz="94643"/>
  </p:normalViewPr>
  <p:slideViewPr>
    <p:cSldViewPr snapToGrid="0">
      <p:cViewPr varScale="1">
        <p:scale>
          <a:sx n="287" d="100"/>
          <a:sy n="287" d="100"/>
        </p:scale>
        <p:origin x="1736" y="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D66FF1-9152-6045-8AFF-E29F3B5F20EB}" type="datetimeFigureOut">
              <a:rPr lang="en-US" smtClean="0"/>
              <a:t>2/7/24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3D29C9-6FC2-FB42-ACAF-CE27006D2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942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3D29C9-6FC2-FB42-ACAF-CE27006D2D2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673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764E43D-1FDA-422C-92BE-F1057EB5BB6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3657600" cy="2743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041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2116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 descr="A black text on a white background&#10;&#10;Description automatically generated">
            <a:extLst>
              <a:ext uri="{FF2B5EF4-FFF2-40B4-BE49-F238E27FC236}">
                <a16:creationId xmlns:a16="http://schemas.microsoft.com/office/drawing/2014/main" id="{4F25552D-20FA-8FBF-4029-44DE18D8F8D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31104" b="-231104"/>
          <a:stretch/>
        </p:blipFill>
        <p:spPr/>
      </p:pic>
    </p:spTree>
    <p:extLst>
      <p:ext uri="{BB962C8B-B14F-4D97-AF65-F5344CB8AC3E}">
        <p14:creationId xmlns:p14="http://schemas.microsoft.com/office/powerpoint/2010/main" val="1739626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2f640f4-42ee-4b1c-a5de-5c14d64a4b89" xsi:nil="true"/>
    <lcf76f155ced4ddcb4097134ff3c332f xmlns="11b05b45-919c-4364-b8a3-4b1ae130e561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83AC05DA64DA4582A16C0DEBBD7DCF" ma:contentTypeVersion="18" ma:contentTypeDescription="Create a new document." ma:contentTypeScope="" ma:versionID="ffdd94a1db81f42ab54ed9ee0bdb7cae">
  <xsd:schema xmlns:xsd="http://www.w3.org/2001/XMLSchema" xmlns:xs="http://www.w3.org/2001/XMLSchema" xmlns:p="http://schemas.microsoft.com/office/2006/metadata/properties" xmlns:ns2="11b05b45-919c-4364-b8a3-4b1ae130e561" xmlns:ns3="f2f640f4-42ee-4b1c-a5de-5c14d64a4b89" targetNamespace="http://schemas.microsoft.com/office/2006/metadata/properties" ma:root="true" ma:fieldsID="27585e85a76f27b7579e88b2c62d2eb9" ns2:_="" ns3:_="">
    <xsd:import namespace="11b05b45-919c-4364-b8a3-4b1ae130e561"/>
    <xsd:import namespace="f2f640f4-42ee-4b1c-a5de-5c14d64a4b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b05b45-919c-4364-b8a3-4b1ae130e5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a3322ef-0b77-4e75-87b5-a10255bb059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f640f4-42ee-4b1c-a5de-5c14d64a4b89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5fa5665-e18e-41c6-b36c-8d8095059588}" ma:internalName="TaxCatchAll" ma:showField="CatchAllData" ma:web="f2f640f4-42ee-4b1c-a5de-5c14d64a4b8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619AE34-A0BB-4246-A93B-CE55D32B83BF}">
  <ds:schemaRefs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purl.org/dc/terms/"/>
    <ds:schemaRef ds:uri="f2f640f4-42ee-4b1c-a5de-5c14d64a4b89"/>
    <ds:schemaRef ds:uri="11b05b45-919c-4364-b8a3-4b1ae130e561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773CD40-04A4-4657-9D90-FEA8BD1E76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b05b45-919c-4364-b8a3-4b1ae130e561"/>
    <ds:schemaRef ds:uri="f2f640f4-42ee-4b1c-a5de-5c14d64a4b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A48667F-C96D-48CE-895F-0EB1CC1C638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</Words>
  <Application>Microsoft Macintosh PowerPoint</Application>
  <PresentationFormat>Custom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 Hungerford</dc:creator>
  <cp:lastModifiedBy>Chrissy Spencer</cp:lastModifiedBy>
  <cp:revision>2</cp:revision>
  <dcterms:created xsi:type="dcterms:W3CDTF">2022-01-19T14:08:22Z</dcterms:created>
  <dcterms:modified xsi:type="dcterms:W3CDTF">2024-02-07T14:42:19Z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0x0101009383AC05DA64DA4582A16C0DEBBD7DCF</vt:lpwstr>
  </property>
  <property fmtid="{D5CDD505-2E9C-101B-9397-08002B2CF9AE}" pid="3" name="MediaServiceImageTags">
    <vt:lpwstr/>
  </property>
</Properties>
</file>