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69" r:id="rId5"/>
    <p:sldId id="372" r:id="rId6"/>
    <p:sldId id="371" r:id="rId7"/>
    <p:sldId id="370" r:id="rId8"/>
  </p:sldIdLst>
  <p:sldSz cx="3657600" cy="2743200"/>
  <p:notesSz cx="6858000" cy="9144000"/>
  <p:defaultTextStyle>
    <a:defPPr>
      <a:defRPr lang="en-US"/>
    </a:defPPr>
    <a:lvl1pPr marL="0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1pPr>
    <a:lvl2pPr marL="153619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2pPr>
    <a:lvl3pPr marL="307238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3pPr>
    <a:lvl4pPr marL="460858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4pPr>
    <a:lvl5pPr marL="614477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5pPr>
    <a:lvl6pPr marL="768096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6pPr>
    <a:lvl7pPr marL="921715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7pPr>
    <a:lvl8pPr marL="1075334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8pPr>
    <a:lvl9pPr marL="1228954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DA4DDD-8F82-C54F-8286-A92F3B2486E6}" v="15" dt="2024-05-08T20:16:36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3"/>
    <p:restoredTop sz="94638"/>
  </p:normalViewPr>
  <p:slideViewPr>
    <p:cSldViewPr snapToGrid="0">
      <p:cViewPr varScale="1">
        <p:scale>
          <a:sx n="320" d="100"/>
          <a:sy n="320" d="100"/>
        </p:scale>
        <p:origin x="13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66FF1-9152-6045-8AFF-E29F3B5F20EB}" type="datetimeFigureOut">
              <a:rPr lang="en-US" smtClean="0"/>
              <a:t>5/8/24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D29C9-6FC2-FB42-ACAF-CE27006D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42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73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2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74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0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764E43D-1FDA-422C-92BE-F1057EB5BB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657600" cy="274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4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211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9994" b="-249994"/>
          <a:stretch/>
        </p:blipFill>
        <p:spPr/>
      </p:pic>
    </p:spTree>
    <p:extLst>
      <p:ext uri="{BB962C8B-B14F-4D97-AF65-F5344CB8AC3E}">
        <p14:creationId xmlns:p14="http://schemas.microsoft.com/office/powerpoint/2010/main" val="173962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b="4167"/>
          <a:stretch/>
        </p:blipFill>
        <p:spPr/>
      </p:pic>
    </p:spTree>
    <p:extLst>
      <p:ext uri="{BB962C8B-B14F-4D97-AF65-F5344CB8AC3E}">
        <p14:creationId xmlns:p14="http://schemas.microsoft.com/office/powerpoint/2010/main" val="4094361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1153" b="-71153"/>
          <a:stretch/>
        </p:blipFill>
        <p:spPr/>
      </p:pic>
    </p:spTree>
    <p:extLst>
      <p:ext uri="{BB962C8B-B14F-4D97-AF65-F5344CB8AC3E}">
        <p14:creationId xmlns:p14="http://schemas.microsoft.com/office/powerpoint/2010/main" val="8287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1104" b="-231104"/>
          <a:stretch/>
        </p:blipFill>
        <p:spPr/>
      </p:pic>
    </p:spTree>
    <p:extLst>
      <p:ext uri="{BB962C8B-B14F-4D97-AF65-F5344CB8AC3E}">
        <p14:creationId xmlns:p14="http://schemas.microsoft.com/office/powerpoint/2010/main" val="205937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3AC05DA64DA4582A16C0DEBBD7DCF" ma:contentTypeVersion="18" ma:contentTypeDescription="Create a new document." ma:contentTypeScope="" ma:versionID="ffdd94a1db81f42ab54ed9ee0bdb7cae">
  <xsd:schema xmlns:xsd="http://www.w3.org/2001/XMLSchema" xmlns:xs="http://www.w3.org/2001/XMLSchema" xmlns:p="http://schemas.microsoft.com/office/2006/metadata/properties" xmlns:ns2="11b05b45-919c-4364-b8a3-4b1ae130e561" xmlns:ns3="f2f640f4-42ee-4b1c-a5de-5c14d64a4b89" targetNamespace="http://schemas.microsoft.com/office/2006/metadata/properties" ma:root="true" ma:fieldsID="27585e85a76f27b7579e88b2c62d2eb9" ns2:_="" ns3:_="">
    <xsd:import namespace="11b05b45-919c-4364-b8a3-4b1ae130e561"/>
    <xsd:import namespace="f2f640f4-42ee-4b1c-a5de-5c14d64a4b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b05b45-919c-4364-b8a3-4b1ae130e5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3322ef-0b77-4e75-87b5-a10255bb05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640f4-42ee-4b1c-a5de-5c14d64a4b8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fa5665-e18e-41c6-b36c-8d8095059588}" ma:internalName="TaxCatchAll" ma:showField="CatchAllData" ma:web="f2f640f4-42ee-4b1c-a5de-5c14d64a4b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f640f4-42ee-4b1c-a5de-5c14d64a4b89" xsi:nil="true"/>
    <lcf76f155ced4ddcb4097134ff3c332f xmlns="11b05b45-919c-4364-b8a3-4b1ae130e56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48667F-C96D-48CE-895F-0EB1CC1C63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73CD40-04A4-4657-9D90-FEA8BD1E7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b05b45-919c-4364-b8a3-4b1ae130e561"/>
    <ds:schemaRef ds:uri="f2f640f4-42ee-4b1c-a5de-5c14d64a4b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19AE34-A0BB-4246-A93B-CE55D32B83BF}">
  <ds:schemaRefs>
    <ds:schemaRef ds:uri="f2f640f4-42ee-4b1c-a5de-5c14d64a4b89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11b05b45-919c-4364-b8a3-4b1ae130e56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</Words>
  <Application>Microsoft Macintosh PowerPoint</Application>
  <PresentationFormat>Custom</PresentationFormat>
  <Paragraphs>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 Hungerford</dc:creator>
  <cp:lastModifiedBy>Chrissy Spencer</cp:lastModifiedBy>
  <cp:revision>3</cp:revision>
  <dcterms:created xsi:type="dcterms:W3CDTF">2022-01-19T14:08:22Z</dcterms:created>
  <dcterms:modified xsi:type="dcterms:W3CDTF">2024-05-08T20:17:54Z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0x0101009383AC05DA64DA4582A16C0DEBBD7DCF</vt:lpwstr>
  </property>
  <property fmtid="{D5CDD505-2E9C-101B-9397-08002B2CF9AE}" pid="3" name="MediaServiceImageTags">
    <vt:lpwstr/>
  </property>
</Properties>
</file>