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69" r:id="rId5"/>
    <p:sldId id="372" r:id="rId6"/>
    <p:sldId id="371" r:id="rId7"/>
    <p:sldId id="370" r:id="rId8"/>
  </p:sldIdLst>
  <p:sldSz cx="3657600" cy="2743200"/>
  <p:notesSz cx="6858000" cy="9144000"/>
  <p:defaultTextStyle>
    <a:defPPr>
      <a:defRPr lang="en-US"/>
    </a:defPPr>
    <a:lvl1pPr marL="0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1pPr>
    <a:lvl2pPr marL="153619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2pPr>
    <a:lvl3pPr marL="30723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3pPr>
    <a:lvl4pPr marL="46085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4pPr>
    <a:lvl5pPr marL="614477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5pPr>
    <a:lvl6pPr marL="768096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6pPr>
    <a:lvl7pPr marL="921715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7pPr>
    <a:lvl8pPr marL="107533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8pPr>
    <a:lvl9pPr marL="122895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A4DDD-8F82-C54F-8286-A92F3B2486E6}" v="15" dt="2024-05-08T20:16:36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3"/>
    <p:restoredTop sz="94612"/>
  </p:normalViewPr>
  <p:slideViewPr>
    <p:cSldViewPr snapToGrid="0">
      <p:cViewPr varScale="1">
        <p:scale>
          <a:sx n="286" d="100"/>
          <a:sy n="286" d="100"/>
        </p:scale>
        <p:origin x="17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sy Spencer" userId="f3a02438-8549-48fd-b701-4ca78a47f259" providerId="ADAL" clId="{FADA4DDD-8F82-C54F-8286-A92F3B2486E6}"/>
    <pc:docChg chg="undo custSel addSld modSld">
      <pc:chgData name="Chrissy Spencer" userId="f3a02438-8549-48fd-b701-4ca78a47f259" providerId="ADAL" clId="{FADA4DDD-8F82-C54F-8286-A92F3B2486E6}" dt="2024-05-08T20:16:36.749" v="21" actId="571"/>
      <pc:docMkLst>
        <pc:docMk/>
      </pc:docMkLst>
      <pc:sldChg chg="addSp modSp mod">
        <pc:chgData name="Chrissy Spencer" userId="f3a02438-8549-48fd-b701-4ca78a47f259" providerId="ADAL" clId="{FADA4DDD-8F82-C54F-8286-A92F3B2486E6}" dt="2024-05-08T20:16:36.749" v="21" actId="571"/>
        <pc:sldMkLst>
          <pc:docMk/>
          <pc:sldMk cId="1739626297" sldId="369"/>
        </pc:sldMkLst>
        <pc:picChg chg="add mod">
          <ac:chgData name="Chrissy Spencer" userId="f3a02438-8549-48fd-b701-4ca78a47f259" providerId="ADAL" clId="{FADA4DDD-8F82-C54F-8286-A92F3B2486E6}" dt="2024-05-08T20:16:36.749" v="21" actId="571"/>
          <ac:picMkLst>
            <pc:docMk/>
            <pc:sldMk cId="1739626297" sldId="369"/>
            <ac:picMk id="2" creationId="{33EA661D-6EA4-0DCF-89AD-E6600FB8AEE3}"/>
          </ac:picMkLst>
        </pc:picChg>
        <pc:picChg chg="add mod">
          <ac:chgData name="Chrissy Spencer" userId="f3a02438-8549-48fd-b701-4ca78a47f259" providerId="ADAL" clId="{FADA4DDD-8F82-C54F-8286-A92F3B2486E6}" dt="2024-03-28T17:06:34.617" v="6" actId="571"/>
          <ac:picMkLst>
            <pc:docMk/>
            <pc:sldMk cId="1739626297" sldId="369"/>
            <ac:picMk id="2" creationId="{FFE9A80F-A318-4507-2161-2BB2F6E50B3B}"/>
          </ac:picMkLst>
        </pc:picChg>
        <pc:picChg chg="mod">
          <ac:chgData name="Chrissy Spencer" userId="f3a02438-8549-48fd-b701-4ca78a47f259" providerId="ADAL" clId="{FADA4DDD-8F82-C54F-8286-A92F3B2486E6}" dt="2024-05-08T20:16:32.808" v="19" actId="18653"/>
          <ac:picMkLst>
            <pc:docMk/>
            <pc:sldMk cId="1739626297" sldId="369"/>
            <ac:picMk id="3" creationId="{4F25552D-20FA-8FBF-4029-44DE18D8F8DD}"/>
          </ac:picMkLst>
        </pc:picChg>
        <pc:picChg chg="add mod">
          <ac:chgData name="Chrissy Spencer" userId="f3a02438-8549-48fd-b701-4ca78a47f259" providerId="ADAL" clId="{FADA4DDD-8F82-C54F-8286-A92F3B2486E6}" dt="2024-03-28T17:07:00.653" v="12" actId="571"/>
          <ac:picMkLst>
            <pc:docMk/>
            <pc:sldMk cId="1739626297" sldId="369"/>
            <ac:picMk id="4" creationId="{05348758-EC6F-4BEC-D68B-596CDA5EA8C6}"/>
          </ac:picMkLst>
        </pc:picChg>
        <pc:picChg chg="add mod">
          <ac:chgData name="Chrissy Spencer" userId="f3a02438-8549-48fd-b701-4ca78a47f259" providerId="ADAL" clId="{FADA4DDD-8F82-C54F-8286-A92F3B2486E6}" dt="2024-03-28T17:07:03.408" v="14" actId="571"/>
          <ac:picMkLst>
            <pc:docMk/>
            <pc:sldMk cId="1739626297" sldId="369"/>
            <ac:picMk id="5" creationId="{45A7034C-7790-296C-4D3C-7A9473108425}"/>
          </ac:picMkLst>
        </pc:picChg>
      </pc:sldChg>
      <pc:sldChg chg="add">
        <pc:chgData name="Chrissy Spencer" userId="f3a02438-8549-48fd-b701-4ca78a47f259" providerId="ADAL" clId="{FADA4DDD-8F82-C54F-8286-A92F3B2486E6}" dt="2024-03-27T20:14:28.666" v="0" actId="2890"/>
        <pc:sldMkLst>
          <pc:docMk/>
          <pc:sldMk cId="2059377945" sldId="370"/>
        </pc:sldMkLst>
      </pc:sldChg>
      <pc:sldChg chg="add">
        <pc:chgData name="Chrissy Spencer" userId="f3a02438-8549-48fd-b701-4ca78a47f259" providerId="ADAL" clId="{FADA4DDD-8F82-C54F-8286-A92F3B2486E6}" dt="2024-03-28T17:04:11.034" v="3" actId="2890"/>
        <pc:sldMkLst>
          <pc:docMk/>
          <pc:sldMk cId="82877338" sldId="371"/>
        </pc:sldMkLst>
      </pc:sldChg>
      <pc:sldChg chg="add">
        <pc:chgData name="Chrissy Spencer" userId="f3a02438-8549-48fd-b701-4ca78a47f259" providerId="ADAL" clId="{FADA4DDD-8F82-C54F-8286-A92F3B2486E6}" dt="2024-05-08T20:15:37.930" v="15" actId="2890"/>
        <pc:sldMkLst>
          <pc:docMk/>
          <pc:sldMk cId="4094361122" sldId="3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66FF1-9152-6045-8AFF-E29F3B5F20EB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D29C9-6FC2-FB42-ACAF-CE27006D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73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2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7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64E43D-1FDA-422C-92BE-F1057EB5BB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576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11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9994" b="-249994"/>
          <a:stretch/>
        </p:blipFill>
        <p:spPr/>
      </p:pic>
    </p:spTree>
    <p:extLst>
      <p:ext uri="{BB962C8B-B14F-4D97-AF65-F5344CB8AC3E}">
        <p14:creationId xmlns:p14="http://schemas.microsoft.com/office/powerpoint/2010/main" val="173962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b="4167"/>
          <a:stretch/>
        </p:blipFill>
        <p:spPr/>
      </p:pic>
    </p:spTree>
    <p:extLst>
      <p:ext uri="{BB962C8B-B14F-4D97-AF65-F5344CB8AC3E}">
        <p14:creationId xmlns:p14="http://schemas.microsoft.com/office/powerpoint/2010/main" val="409436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1153" b="-71153"/>
          <a:stretch/>
        </p:blipFill>
        <p:spPr/>
      </p:pic>
    </p:spTree>
    <p:extLst>
      <p:ext uri="{BB962C8B-B14F-4D97-AF65-F5344CB8AC3E}">
        <p14:creationId xmlns:p14="http://schemas.microsoft.com/office/powerpoint/2010/main" val="8287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104" b="-231104"/>
          <a:stretch/>
        </p:blipFill>
        <p:spPr/>
      </p:pic>
    </p:spTree>
    <p:extLst>
      <p:ext uri="{BB962C8B-B14F-4D97-AF65-F5344CB8AC3E}">
        <p14:creationId xmlns:p14="http://schemas.microsoft.com/office/powerpoint/2010/main" val="205937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3AC05DA64DA4582A16C0DEBBD7DCF" ma:contentTypeVersion="18" ma:contentTypeDescription="Create a new document." ma:contentTypeScope="" ma:versionID="ffdd94a1db81f42ab54ed9ee0bdb7cae">
  <xsd:schema xmlns:xsd="http://www.w3.org/2001/XMLSchema" xmlns:xs="http://www.w3.org/2001/XMLSchema" xmlns:p="http://schemas.microsoft.com/office/2006/metadata/properties" xmlns:ns2="11b05b45-919c-4364-b8a3-4b1ae130e561" xmlns:ns3="f2f640f4-42ee-4b1c-a5de-5c14d64a4b89" targetNamespace="http://schemas.microsoft.com/office/2006/metadata/properties" ma:root="true" ma:fieldsID="27585e85a76f27b7579e88b2c62d2eb9" ns2:_="" ns3:_="">
    <xsd:import namespace="11b05b45-919c-4364-b8a3-4b1ae130e561"/>
    <xsd:import namespace="f2f640f4-42ee-4b1c-a5de-5c14d64a4b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b05b45-919c-4364-b8a3-4b1ae130e5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3322ef-0b77-4e75-87b5-a10255bb05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640f4-42ee-4b1c-a5de-5c14d64a4b8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fa5665-e18e-41c6-b36c-8d8095059588}" ma:internalName="TaxCatchAll" ma:showField="CatchAllData" ma:web="f2f640f4-42ee-4b1c-a5de-5c14d64a4b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f640f4-42ee-4b1c-a5de-5c14d64a4b89" xsi:nil="true"/>
    <lcf76f155ced4ddcb4097134ff3c332f xmlns="11b05b45-919c-4364-b8a3-4b1ae130e5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48667F-C96D-48CE-895F-0EB1CC1C63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3CD40-04A4-4657-9D90-FEA8BD1E7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b05b45-919c-4364-b8a3-4b1ae130e561"/>
    <ds:schemaRef ds:uri="f2f640f4-42ee-4b1c-a5de-5c14d64a4b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19AE34-A0BB-4246-A93B-CE55D32B83BF}">
  <ds:schemaRefs>
    <ds:schemaRef ds:uri="f2f640f4-42ee-4b1c-a5de-5c14d64a4b89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1b05b45-919c-4364-b8a3-4b1ae130e5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</Words>
  <Application>Microsoft Macintosh PowerPoint</Application>
  <PresentationFormat>Custom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 Hungerford</dc:creator>
  <cp:lastModifiedBy>Chrissy Spencer</cp:lastModifiedBy>
  <cp:revision>2</cp:revision>
  <dcterms:created xsi:type="dcterms:W3CDTF">2022-01-19T14:08:22Z</dcterms:created>
  <dcterms:modified xsi:type="dcterms:W3CDTF">2024-05-08T20:16:42Z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0x0101009383AC05DA64DA4582A16C0DEBBD7DCF</vt:lpwstr>
  </property>
  <property fmtid="{D5CDD505-2E9C-101B-9397-08002B2CF9AE}" pid="3" name="MediaServiceImageTags">
    <vt:lpwstr/>
  </property>
</Properties>
</file>