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2"/>
  </p:notesMasterIdLst>
  <p:sldIdLst>
    <p:sldId id="369" r:id="rId5"/>
    <p:sldId id="375" r:id="rId6"/>
    <p:sldId id="374" r:id="rId7"/>
    <p:sldId id="373" r:id="rId8"/>
    <p:sldId id="372" r:id="rId9"/>
    <p:sldId id="371" r:id="rId10"/>
    <p:sldId id="370" r:id="rId11"/>
  </p:sldIdLst>
  <p:sldSz cx="3657600" cy="2743200"/>
  <p:notesSz cx="6858000" cy="9144000"/>
  <p:defaultTextStyle>
    <a:defPPr>
      <a:defRPr lang="en-US"/>
    </a:defPPr>
    <a:lvl1pPr marL="0" algn="l" defTabSz="307238" rtl="0" eaLnBrk="1" latinLnBrk="0" hangingPunct="1">
      <a:defRPr sz="605" kern="1200">
        <a:solidFill>
          <a:schemeClr val="tx1"/>
        </a:solidFill>
        <a:latin typeface="+mn-lt"/>
        <a:ea typeface="+mn-ea"/>
        <a:cs typeface="+mn-cs"/>
      </a:defRPr>
    </a:lvl1pPr>
    <a:lvl2pPr marL="153619" algn="l" defTabSz="307238" rtl="0" eaLnBrk="1" latinLnBrk="0" hangingPunct="1">
      <a:defRPr sz="605" kern="1200">
        <a:solidFill>
          <a:schemeClr val="tx1"/>
        </a:solidFill>
        <a:latin typeface="+mn-lt"/>
        <a:ea typeface="+mn-ea"/>
        <a:cs typeface="+mn-cs"/>
      </a:defRPr>
    </a:lvl2pPr>
    <a:lvl3pPr marL="307238" algn="l" defTabSz="307238" rtl="0" eaLnBrk="1" latinLnBrk="0" hangingPunct="1">
      <a:defRPr sz="605" kern="1200">
        <a:solidFill>
          <a:schemeClr val="tx1"/>
        </a:solidFill>
        <a:latin typeface="+mn-lt"/>
        <a:ea typeface="+mn-ea"/>
        <a:cs typeface="+mn-cs"/>
      </a:defRPr>
    </a:lvl3pPr>
    <a:lvl4pPr marL="460858" algn="l" defTabSz="307238" rtl="0" eaLnBrk="1" latinLnBrk="0" hangingPunct="1">
      <a:defRPr sz="605" kern="1200">
        <a:solidFill>
          <a:schemeClr val="tx1"/>
        </a:solidFill>
        <a:latin typeface="+mn-lt"/>
        <a:ea typeface="+mn-ea"/>
        <a:cs typeface="+mn-cs"/>
      </a:defRPr>
    </a:lvl4pPr>
    <a:lvl5pPr marL="614477" algn="l" defTabSz="307238" rtl="0" eaLnBrk="1" latinLnBrk="0" hangingPunct="1">
      <a:defRPr sz="605" kern="1200">
        <a:solidFill>
          <a:schemeClr val="tx1"/>
        </a:solidFill>
        <a:latin typeface="+mn-lt"/>
        <a:ea typeface="+mn-ea"/>
        <a:cs typeface="+mn-cs"/>
      </a:defRPr>
    </a:lvl5pPr>
    <a:lvl6pPr marL="768096" algn="l" defTabSz="307238" rtl="0" eaLnBrk="1" latinLnBrk="0" hangingPunct="1">
      <a:defRPr sz="605" kern="1200">
        <a:solidFill>
          <a:schemeClr val="tx1"/>
        </a:solidFill>
        <a:latin typeface="+mn-lt"/>
        <a:ea typeface="+mn-ea"/>
        <a:cs typeface="+mn-cs"/>
      </a:defRPr>
    </a:lvl6pPr>
    <a:lvl7pPr marL="921715" algn="l" defTabSz="307238" rtl="0" eaLnBrk="1" latinLnBrk="0" hangingPunct="1">
      <a:defRPr sz="605" kern="1200">
        <a:solidFill>
          <a:schemeClr val="tx1"/>
        </a:solidFill>
        <a:latin typeface="+mn-lt"/>
        <a:ea typeface="+mn-ea"/>
        <a:cs typeface="+mn-cs"/>
      </a:defRPr>
    </a:lvl7pPr>
    <a:lvl8pPr marL="1075334" algn="l" defTabSz="307238" rtl="0" eaLnBrk="1" latinLnBrk="0" hangingPunct="1">
      <a:defRPr sz="605" kern="1200">
        <a:solidFill>
          <a:schemeClr val="tx1"/>
        </a:solidFill>
        <a:latin typeface="+mn-lt"/>
        <a:ea typeface="+mn-ea"/>
        <a:cs typeface="+mn-cs"/>
      </a:defRPr>
    </a:lvl8pPr>
    <a:lvl9pPr marL="1228954" algn="l" defTabSz="307238" rtl="0" eaLnBrk="1" latinLnBrk="0" hangingPunct="1">
      <a:defRPr sz="605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7146F47-4A62-7348-AC75-234903DD5315}" v="12" dt="2024-07-09T15:54:40.04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434"/>
    <p:restoredTop sz="94645"/>
  </p:normalViewPr>
  <p:slideViewPr>
    <p:cSldViewPr snapToGrid="0">
      <p:cViewPr varScale="1">
        <p:scale>
          <a:sx n="284" d="100"/>
          <a:sy n="284" d="100"/>
        </p:scale>
        <p:origin x="568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18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17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hrissy Spencer" userId="f3a02438-8549-48fd-b701-4ca78a47f259" providerId="ADAL" clId="{F7146F47-4A62-7348-AC75-234903DD5315}"/>
    <pc:docChg chg="undo custSel addSld modSld">
      <pc:chgData name="Chrissy Spencer" userId="f3a02438-8549-48fd-b701-4ca78a47f259" providerId="ADAL" clId="{F7146F47-4A62-7348-AC75-234903DD5315}" dt="2024-07-09T15:54:40.042" v="16" actId="571"/>
      <pc:docMkLst>
        <pc:docMk/>
      </pc:docMkLst>
      <pc:sldChg chg="addSp modSp mod">
        <pc:chgData name="Chrissy Spencer" userId="f3a02438-8549-48fd-b701-4ca78a47f259" providerId="ADAL" clId="{F7146F47-4A62-7348-AC75-234903DD5315}" dt="2024-07-09T15:54:40.042" v="16" actId="571"/>
        <pc:sldMkLst>
          <pc:docMk/>
          <pc:sldMk cId="1739626297" sldId="369"/>
        </pc:sldMkLst>
        <pc:picChg chg="add mod">
          <ac:chgData name="Chrissy Spencer" userId="f3a02438-8549-48fd-b701-4ca78a47f259" providerId="ADAL" clId="{F7146F47-4A62-7348-AC75-234903DD5315}" dt="2024-07-08T19:57:09.394" v="4" actId="571"/>
          <ac:picMkLst>
            <pc:docMk/>
            <pc:sldMk cId="1739626297" sldId="369"/>
            <ac:picMk id="2" creationId="{16D009E3-C878-3A85-223A-DCE8594E8016}"/>
          </ac:picMkLst>
        </pc:picChg>
        <pc:picChg chg="add mod">
          <ac:chgData name="Chrissy Spencer" userId="f3a02438-8549-48fd-b701-4ca78a47f259" providerId="ADAL" clId="{F7146F47-4A62-7348-AC75-234903DD5315}" dt="2024-07-09T15:54:40.042" v="16" actId="571"/>
          <ac:picMkLst>
            <pc:docMk/>
            <pc:sldMk cId="1739626297" sldId="369"/>
            <ac:picMk id="2" creationId="{368CC210-86D4-2A7F-5796-7877DEB4C322}"/>
          </ac:picMkLst>
        </pc:picChg>
        <pc:picChg chg="mod">
          <ac:chgData name="Chrissy Spencer" userId="f3a02438-8549-48fd-b701-4ca78a47f259" providerId="ADAL" clId="{F7146F47-4A62-7348-AC75-234903DD5315}" dt="2024-07-09T15:54:36.048" v="14" actId="18653"/>
          <ac:picMkLst>
            <pc:docMk/>
            <pc:sldMk cId="1739626297" sldId="369"/>
            <ac:picMk id="3" creationId="{4F25552D-20FA-8FBF-4029-44DE18D8F8DD}"/>
          </ac:picMkLst>
        </pc:picChg>
        <pc:picChg chg="add mod">
          <ac:chgData name="Chrissy Spencer" userId="f3a02438-8549-48fd-b701-4ca78a47f259" providerId="ADAL" clId="{F7146F47-4A62-7348-AC75-234903DD5315}" dt="2024-07-08T21:32:39.481" v="11" actId="571"/>
          <ac:picMkLst>
            <pc:docMk/>
            <pc:sldMk cId="1739626297" sldId="369"/>
            <ac:picMk id="4" creationId="{93356566-DF82-54EA-6D8E-B4DB52BEB256}"/>
          </ac:picMkLst>
        </pc:picChg>
      </pc:sldChg>
      <pc:sldChg chg="add">
        <pc:chgData name="Chrissy Spencer" userId="f3a02438-8549-48fd-b701-4ca78a47f259" providerId="ADAL" clId="{F7146F47-4A62-7348-AC75-234903DD5315}" dt="2024-07-08T19:56:43.729" v="0" actId="2890"/>
        <pc:sldMkLst>
          <pc:docMk/>
          <pc:sldMk cId="2525497103" sldId="373"/>
        </pc:sldMkLst>
      </pc:sldChg>
      <pc:sldChg chg="add">
        <pc:chgData name="Chrissy Spencer" userId="f3a02438-8549-48fd-b701-4ca78a47f259" providerId="ADAL" clId="{F7146F47-4A62-7348-AC75-234903DD5315}" dt="2024-07-08T21:32:14.514" v="5" actId="2890"/>
        <pc:sldMkLst>
          <pc:docMk/>
          <pc:sldMk cId="1441502803" sldId="374"/>
        </pc:sldMkLst>
      </pc:sldChg>
      <pc:sldChg chg="add">
        <pc:chgData name="Chrissy Spencer" userId="f3a02438-8549-48fd-b701-4ca78a47f259" providerId="ADAL" clId="{F7146F47-4A62-7348-AC75-234903DD5315}" dt="2024-07-09T15:54:16.215" v="12" actId="2890"/>
        <pc:sldMkLst>
          <pc:docMk/>
          <pc:sldMk cId="2759021232" sldId="375"/>
        </pc:sldMkLst>
      </pc:sldChg>
    </pc:docChg>
  </pc:docChgLst>
  <pc:docChgLst>
    <pc:chgData name="Chrissy Spencer" userId="f3a02438-8549-48fd-b701-4ca78a47f259" providerId="ADAL" clId="{FADA4DDD-8F82-C54F-8286-A92F3B2486E6}"/>
    <pc:docChg chg="undo custSel addSld modSld">
      <pc:chgData name="Chrissy Spencer" userId="f3a02438-8549-48fd-b701-4ca78a47f259" providerId="ADAL" clId="{FADA4DDD-8F82-C54F-8286-A92F3B2486E6}" dt="2024-05-08T20:16:36.749" v="21" actId="571"/>
      <pc:docMkLst>
        <pc:docMk/>
      </pc:docMkLst>
      <pc:sldChg chg="addSp modSp mod">
        <pc:chgData name="Chrissy Spencer" userId="f3a02438-8549-48fd-b701-4ca78a47f259" providerId="ADAL" clId="{FADA4DDD-8F82-C54F-8286-A92F3B2486E6}" dt="2024-05-08T20:16:36.749" v="21" actId="571"/>
        <pc:sldMkLst>
          <pc:docMk/>
          <pc:sldMk cId="1739626297" sldId="369"/>
        </pc:sldMkLst>
        <pc:picChg chg="add mod">
          <ac:chgData name="Chrissy Spencer" userId="f3a02438-8549-48fd-b701-4ca78a47f259" providerId="ADAL" clId="{FADA4DDD-8F82-C54F-8286-A92F3B2486E6}" dt="2024-05-08T20:16:36.749" v="21" actId="571"/>
          <ac:picMkLst>
            <pc:docMk/>
            <pc:sldMk cId="1739626297" sldId="369"/>
            <ac:picMk id="2" creationId="{33EA661D-6EA4-0DCF-89AD-E6600FB8AEE3}"/>
          </ac:picMkLst>
        </pc:picChg>
        <pc:picChg chg="add mod">
          <ac:chgData name="Chrissy Spencer" userId="f3a02438-8549-48fd-b701-4ca78a47f259" providerId="ADAL" clId="{FADA4DDD-8F82-C54F-8286-A92F3B2486E6}" dt="2024-03-28T17:06:34.617" v="6" actId="571"/>
          <ac:picMkLst>
            <pc:docMk/>
            <pc:sldMk cId="1739626297" sldId="369"/>
            <ac:picMk id="2" creationId="{FFE9A80F-A318-4507-2161-2BB2F6E50B3B}"/>
          </ac:picMkLst>
        </pc:picChg>
        <pc:picChg chg="mod">
          <ac:chgData name="Chrissy Spencer" userId="f3a02438-8549-48fd-b701-4ca78a47f259" providerId="ADAL" clId="{FADA4DDD-8F82-C54F-8286-A92F3B2486E6}" dt="2024-05-08T20:16:32.808" v="19" actId="18653"/>
          <ac:picMkLst>
            <pc:docMk/>
            <pc:sldMk cId="1739626297" sldId="369"/>
            <ac:picMk id="3" creationId="{4F25552D-20FA-8FBF-4029-44DE18D8F8DD}"/>
          </ac:picMkLst>
        </pc:picChg>
        <pc:picChg chg="add mod">
          <ac:chgData name="Chrissy Spencer" userId="f3a02438-8549-48fd-b701-4ca78a47f259" providerId="ADAL" clId="{FADA4DDD-8F82-C54F-8286-A92F3B2486E6}" dt="2024-03-28T17:07:00.653" v="12" actId="571"/>
          <ac:picMkLst>
            <pc:docMk/>
            <pc:sldMk cId="1739626297" sldId="369"/>
            <ac:picMk id="4" creationId="{05348758-EC6F-4BEC-D68B-596CDA5EA8C6}"/>
          </ac:picMkLst>
        </pc:picChg>
        <pc:picChg chg="add mod">
          <ac:chgData name="Chrissy Spencer" userId="f3a02438-8549-48fd-b701-4ca78a47f259" providerId="ADAL" clId="{FADA4DDD-8F82-C54F-8286-A92F3B2486E6}" dt="2024-03-28T17:07:03.408" v="14" actId="571"/>
          <ac:picMkLst>
            <pc:docMk/>
            <pc:sldMk cId="1739626297" sldId="369"/>
            <ac:picMk id="5" creationId="{45A7034C-7790-296C-4D3C-7A9473108425}"/>
          </ac:picMkLst>
        </pc:picChg>
      </pc:sldChg>
      <pc:sldChg chg="add">
        <pc:chgData name="Chrissy Spencer" userId="f3a02438-8549-48fd-b701-4ca78a47f259" providerId="ADAL" clId="{FADA4DDD-8F82-C54F-8286-A92F3B2486E6}" dt="2024-03-27T20:14:28.666" v="0" actId="2890"/>
        <pc:sldMkLst>
          <pc:docMk/>
          <pc:sldMk cId="2059377945" sldId="370"/>
        </pc:sldMkLst>
      </pc:sldChg>
      <pc:sldChg chg="add">
        <pc:chgData name="Chrissy Spencer" userId="f3a02438-8549-48fd-b701-4ca78a47f259" providerId="ADAL" clId="{FADA4DDD-8F82-C54F-8286-A92F3B2486E6}" dt="2024-03-28T17:04:11.034" v="3" actId="2890"/>
        <pc:sldMkLst>
          <pc:docMk/>
          <pc:sldMk cId="82877338" sldId="371"/>
        </pc:sldMkLst>
      </pc:sldChg>
      <pc:sldChg chg="add">
        <pc:chgData name="Chrissy Spencer" userId="f3a02438-8549-48fd-b701-4ca78a47f259" providerId="ADAL" clId="{FADA4DDD-8F82-C54F-8286-A92F3B2486E6}" dt="2024-05-08T20:15:37.930" v="15" actId="2890"/>
        <pc:sldMkLst>
          <pc:docMk/>
          <pc:sldMk cId="4094361122" sldId="372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AD66FF1-9152-6045-8AFF-E29F3B5F20EB}" type="datetimeFigureOut">
              <a:rPr lang="en-US" smtClean="0"/>
              <a:t>7/9/24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D3D29C9-6FC2-FB42-ACAF-CE27006D2D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39420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D3D29C9-6FC2-FB42-ACAF-CE27006D2D21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367324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D3D29C9-6FC2-FB42-ACAF-CE27006D2D21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034776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D3D29C9-6FC2-FB42-ACAF-CE27006D2D21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61295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D3D29C9-6FC2-FB42-ACAF-CE27006D2D21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102372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D3D29C9-6FC2-FB42-ACAF-CE27006D2D21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262119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D3D29C9-6FC2-FB42-ACAF-CE27006D2D21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347432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D3D29C9-6FC2-FB42-ACAF-CE27006D2D21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48000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0764E43D-1FDA-422C-92BE-F1057EB5BB67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3657600" cy="274320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10415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521166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Placeholder 2">
            <a:extLst>
              <a:ext uri="{FF2B5EF4-FFF2-40B4-BE49-F238E27FC236}">
                <a16:creationId xmlns:a16="http://schemas.microsoft.com/office/drawing/2014/main" id="{4F25552D-20FA-8FBF-4029-44DE18D8F8DD}"/>
              </a:ext>
            </a:extLst>
          </p:cNvPr>
          <p:cNvPicPr>
            <a:picLocks noGrp="1" noChangeAspect="1"/>
          </p:cNvPicPr>
          <p:nvPr>
            <p:ph type="pic" sz="quarter" idx="10"/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37555" b="-37555"/>
          <a:stretch/>
        </p:blipFill>
        <p:spPr/>
      </p:pic>
    </p:spTree>
    <p:extLst>
      <p:ext uri="{BB962C8B-B14F-4D97-AF65-F5344CB8AC3E}">
        <p14:creationId xmlns:p14="http://schemas.microsoft.com/office/powerpoint/2010/main" val="17396262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Placeholder 2">
            <a:extLst>
              <a:ext uri="{FF2B5EF4-FFF2-40B4-BE49-F238E27FC236}">
                <a16:creationId xmlns:a16="http://schemas.microsoft.com/office/drawing/2014/main" id="{4F25552D-20FA-8FBF-4029-44DE18D8F8DD}"/>
              </a:ext>
            </a:extLst>
          </p:cNvPr>
          <p:cNvPicPr>
            <a:picLocks noGrp="1" noChangeAspect="1"/>
          </p:cNvPicPr>
          <p:nvPr>
            <p:ph type="pic" sz="quarter" idx="10"/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134169" b="-134169"/>
          <a:stretch/>
        </p:blipFill>
        <p:spPr/>
      </p:pic>
    </p:spTree>
    <p:extLst>
      <p:ext uri="{BB962C8B-B14F-4D97-AF65-F5344CB8AC3E}">
        <p14:creationId xmlns:p14="http://schemas.microsoft.com/office/powerpoint/2010/main" val="27590212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Placeholder 2">
            <a:extLst>
              <a:ext uri="{FF2B5EF4-FFF2-40B4-BE49-F238E27FC236}">
                <a16:creationId xmlns:a16="http://schemas.microsoft.com/office/drawing/2014/main" id="{4F25552D-20FA-8FBF-4029-44DE18D8F8DD}"/>
              </a:ext>
            </a:extLst>
          </p:cNvPr>
          <p:cNvPicPr>
            <a:picLocks noGrp="1" noChangeAspect="1"/>
          </p:cNvPicPr>
          <p:nvPr>
            <p:ph type="pic" sz="quarter" idx="10"/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14030" b="-14030"/>
          <a:stretch/>
        </p:blipFill>
        <p:spPr/>
      </p:pic>
    </p:spTree>
    <p:extLst>
      <p:ext uri="{BB962C8B-B14F-4D97-AF65-F5344CB8AC3E}">
        <p14:creationId xmlns:p14="http://schemas.microsoft.com/office/powerpoint/2010/main" val="14415028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Placeholder 2">
            <a:extLst>
              <a:ext uri="{FF2B5EF4-FFF2-40B4-BE49-F238E27FC236}">
                <a16:creationId xmlns:a16="http://schemas.microsoft.com/office/drawing/2014/main" id="{4F25552D-20FA-8FBF-4029-44DE18D8F8DD}"/>
              </a:ext>
            </a:extLst>
          </p:cNvPr>
          <p:cNvPicPr>
            <a:picLocks noGrp="1" noChangeAspect="1"/>
          </p:cNvPicPr>
          <p:nvPr>
            <p:ph type="pic" sz="quarter" idx="10"/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249994" b="-249994"/>
          <a:stretch/>
        </p:blipFill>
        <p:spPr/>
      </p:pic>
    </p:spTree>
    <p:extLst>
      <p:ext uri="{BB962C8B-B14F-4D97-AF65-F5344CB8AC3E}">
        <p14:creationId xmlns:p14="http://schemas.microsoft.com/office/powerpoint/2010/main" val="25254971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Placeholder 2">
            <a:extLst>
              <a:ext uri="{FF2B5EF4-FFF2-40B4-BE49-F238E27FC236}">
                <a16:creationId xmlns:a16="http://schemas.microsoft.com/office/drawing/2014/main" id="{4F25552D-20FA-8FBF-4029-44DE18D8F8DD}"/>
              </a:ext>
            </a:extLst>
          </p:cNvPr>
          <p:cNvPicPr>
            <a:picLocks noGrp="1" noChangeAspect="1"/>
          </p:cNvPicPr>
          <p:nvPr>
            <p:ph type="pic" sz="quarter" idx="10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167" b="4167"/>
          <a:stretch/>
        </p:blipFill>
        <p:spPr/>
      </p:pic>
    </p:spTree>
    <p:extLst>
      <p:ext uri="{BB962C8B-B14F-4D97-AF65-F5344CB8AC3E}">
        <p14:creationId xmlns:p14="http://schemas.microsoft.com/office/powerpoint/2010/main" val="40943611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Placeholder 2">
            <a:extLst>
              <a:ext uri="{FF2B5EF4-FFF2-40B4-BE49-F238E27FC236}">
                <a16:creationId xmlns:a16="http://schemas.microsoft.com/office/drawing/2014/main" id="{4F25552D-20FA-8FBF-4029-44DE18D8F8DD}"/>
              </a:ext>
            </a:extLst>
          </p:cNvPr>
          <p:cNvPicPr>
            <a:picLocks noGrp="1" noChangeAspect="1"/>
          </p:cNvPicPr>
          <p:nvPr>
            <p:ph type="pic" sz="quarter" idx="10"/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71153" b="-71153"/>
          <a:stretch/>
        </p:blipFill>
        <p:spPr/>
      </p:pic>
    </p:spTree>
    <p:extLst>
      <p:ext uri="{BB962C8B-B14F-4D97-AF65-F5344CB8AC3E}">
        <p14:creationId xmlns:p14="http://schemas.microsoft.com/office/powerpoint/2010/main" val="828773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Placeholder 2" descr="A black text on a white background&#10;&#10;Description automatically generated">
            <a:extLst>
              <a:ext uri="{FF2B5EF4-FFF2-40B4-BE49-F238E27FC236}">
                <a16:creationId xmlns:a16="http://schemas.microsoft.com/office/drawing/2014/main" id="{4F25552D-20FA-8FBF-4029-44DE18D8F8DD}"/>
              </a:ext>
            </a:extLst>
          </p:cNvPr>
          <p:cNvPicPr>
            <a:picLocks noGrp="1" noChangeAspect="1"/>
          </p:cNvPicPr>
          <p:nvPr>
            <p:ph type="pic" sz="quarter" idx="10"/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231104" b="-231104"/>
          <a:stretch/>
        </p:blipFill>
        <p:spPr/>
      </p:pic>
    </p:spTree>
    <p:extLst>
      <p:ext uri="{BB962C8B-B14F-4D97-AF65-F5344CB8AC3E}">
        <p14:creationId xmlns:p14="http://schemas.microsoft.com/office/powerpoint/2010/main" val="20593779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383AC05DA64DA4582A16C0DEBBD7DCF" ma:contentTypeVersion="18" ma:contentTypeDescription="Create a new document." ma:contentTypeScope="" ma:versionID="d12dde22f26b9f368ceacda0f0be3956">
  <xsd:schema xmlns:xsd="http://www.w3.org/2001/XMLSchema" xmlns:xs="http://www.w3.org/2001/XMLSchema" xmlns:p="http://schemas.microsoft.com/office/2006/metadata/properties" xmlns:ns2="11b05b45-919c-4364-b8a3-4b1ae130e561" xmlns:ns3="f2f640f4-42ee-4b1c-a5de-5c14d64a4b89" targetNamespace="http://schemas.microsoft.com/office/2006/metadata/properties" ma:root="true" ma:fieldsID="3a01db6888ff7e281f9a6017e7a19db8" ns2:_="" ns3:_="">
    <xsd:import namespace="11b05b45-919c-4364-b8a3-4b1ae130e561"/>
    <xsd:import namespace="f2f640f4-42ee-4b1c-a5de-5c14d64a4b8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AutoKeyPoints" minOccurs="0"/>
                <xsd:element ref="ns2:MediaServiceKeyPoints" minOccurs="0"/>
                <xsd:element ref="ns2:MediaServiceOCR" minOccurs="0"/>
                <xsd:element ref="ns2:MediaServiceLocation" minOccurs="0"/>
                <xsd:element ref="ns2:MediaLengthInSeconds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1b05b45-919c-4364-b8a3-4b1ae130e56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18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0a3322ef-0b77-4e75-87b5-a10255bb059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2f640f4-42ee-4b1c-a5de-5c14d64a4b89" elementFormDefault="qualified">
    <xsd:import namespace="http://schemas.microsoft.com/office/2006/documentManagement/types"/>
    <xsd:import namespace="http://schemas.microsoft.com/office/infopath/2007/PartnerControls"/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f5fa5665-e18e-41c6-b36c-8d8095059588}" ma:internalName="TaxCatchAll" ma:showField="CatchAllData" ma:web="f2f640f4-42ee-4b1c-a5de-5c14d64a4b8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f2f640f4-42ee-4b1c-a5de-5c14d64a4b89" xsi:nil="true"/>
    <lcf76f155ced4ddcb4097134ff3c332f xmlns="11b05b45-919c-4364-b8a3-4b1ae130e561">
      <Terms xmlns="http://schemas.microsoft.com/office/infopath/2007/PartnerControls"/>
    </lcf76f155ced4ddcb4097134ff3c332f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27C451CC-62A2-4325-A3F5-32F691C8E90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1b05b45-919c-4364-b8a3-4b1ae130e561"/>
    <ds:schemaRef ds:uri="f2f640f4-42ee-4b1c-a5de-5c14d64a4b8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B619AE34-A0BB-4246-A93B-CE55D32B83BF}">
  <ds:schemaRefs>
    <ds:schemaRef ds:uri="f2f640f4-42ee-4b1c-a5de-5c14d64a4b89"/>
    <ds:schemaRef ds:uri="http://schemas.microsoft.com/office/2006/documentManagement/types"/>
    <ds:schemaRef ds:uri="http://purl.org/dc/dcmitype/"/>
    <ds:schemaRef ds:uri="http://purl.org/dc/elements/1.1/"/>
    <ds:schemaRef ds:uri="http://schemas.microsoft.com/office/infopath/2007/PartnerControls"/>
    <ds:schemaRef ds:uri="http://schemas.microsoft.com/office/2006/metadata/properties"/>
    <ds:schemaRef ds:uri="http://www.w3.org/XML/1998/namespace"/>
    <ds:schemaRef ds:uri="http://purl.org/dc/terms/"/>
    <ds:schemaRef ds:uri="http://schemas.openxmlformats.org/package/2006/metadata/core-properties"/>
    <ds:schemaRef ds:uri="11b05b45-919c-4364-b8a3-4b1ae130e561"/>
  </ds:schemaRefs>
</ds:datastoreItem>
</file>

<file path=customXml/itemProps3.xml><?xml version="1.0" encoding="utf-8"?>
<ds:datastoreItem xmlns:ds="http://schemas.openxmlformats.org/officeDocument/2006/customXml" ds:itemID="{3A48667F-C96D-48CE-895F-0EB1CC1C638E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156</TotalTime>
  <Words>7</Words>
  <Application>Microsoft Macintosh PowerPoint</Application>
  <PresentationFormat>Custom</PresentationFormat>
  <Paragraphs>7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Kat Hungerford</dc:creator>
  <cp:lastModifiedBy>Chrissy Spencer</cp:lastModifiedBy>
  <cp:revision>2</cp:revision>
  <dcterms:created xsi:type="dcterms:W3CDTF">2022-01-19T14:08:22Z</dcterms:created>
  <dcterms:modified xsi:type="dcterms:W3CDTF">2024-07-09T15:54:40Z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0x0101009383AC05DA64DA4582A16C0DEBBD7DCF</vt:lpwstr>
  </property>
  <property fmtid="{D5CDD505-2E9C-101B-9397-08002B2CF9AE}" pid="3" name="MediaServiceImageTags">
    <vt:lpwstr/>
  </property>
</Properties>
</file>