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369" r:id="rId5"/>
    <p:sldId id="387" r:id="rId6"/>
    <p:sldId id="386" r:id="rId7"/>
    <p:sldId id="385" r:id="rId8"/>
    <p:sldId id="384" r:id="rId9"/>
    <p:sldId id="383" r:id="rId10"/>
    <p:sldId id="382" r:id="rId11"/>
    <p:sldId id="381" r:id="rId12"/>
    <p:sldId id="380" r:id="rId13"/>
    <p:sldId id="379" r:id="rId14"/>
    <p:sldId id="378" r:id="rId15"/>
    <p:sldId id="377" r:id="rId16"/>
    <p:sldId id="376" r:id="rId17"/>
    <p:sldId id="375" r:id="rId18"/>
    <p:sldId id="374" r:id="rId19"/>
    <p:sldId id="373" r:id="rId20"/>
    <p:sldId id="372" r:id="rId21"/>
    <p:sldId id="371" r:id="rId22"/>
    <p:sldId id="370" r:id="rId23"/>
  </p:sldIdLst>
  <p:sldSz cx="3657600" cy="2743200"/>
  <p:notesSz cx="6858000" cy="9144000"/>
  <p:defaultTextStyle>
    <a:defPPr>
      <a:defRPr lang="en-US"/>
    </a:defPPr>
    <a:lvl1pPr marL="0" algn="l" defTabSz="307238" rtl="0" eaLnBrk="1" latinLnBrk="0" hangingPunct="1">
      <a:defRPr sz="605" kern="1200">
        <a:solidFill>
          <a:schemeClr val="tx1"/>
        </a:solidFill>
        <a:latin typeface="+mn-lt"/>
        <a:ea typeface="+mn-ea"/>
        <a:cs typeface="+mn-cs"/>
      </a:defRPr>
    </a:lvl1pPr>
    <a:lvl2pPr marL="153619" algn="l" defTabSz="307238" rtl="0" eaLnBrk="1" latinLnBrk="0" hangingPunct="1">
      <a:defRPr sz="605" kern="1200">
        <a:solidFill>
          <a:schemeClr val="tx1"/>
        </a:solidFill>
        <a:latin typeface="+mn-lt"/>
        <a:ea typeface="+mn-ea"/>
        <a:cs typeface="+mn-cs"/>
      </a:defRPr>
    </a:lvl2pPr>
    <a:lvl3pPr marL="307238" algn="l" defTabSz="307238" rtl="0" eaLnBrk="1" latinLnBrk="0" hangingPunct="1">
      <a:defRPr sz="605" kern="1200">
        <a:solidFill>
          <a:schemeClr val="tx1"/>
        </a:solidFill>
        <a:latin typeface="+mn-lt"/>
        <a:ea typeface="+mn-ea"/>
        <a:cs typeface="+mn-cs"/>
      </a:defRPr>
    </a:lvl3pPr>
    <a:lvl4pPr marL="460858" algn="l" defTabSz="307238" rtl="0" eaLnBrk="1" latinLnBrk="0" hangingPunct="1">
      <a:defRPr sz="605" kern="1200">
        <a:solidFill>
          <a:schemeClr val="tx1"/>
        </a:solidFill>
        <a:latin typeface="+mn-lt"/>
        <a:ea typeface="+mn-ea"/>
        <a:cs typeface="+mn-cs"/>
      </a:defRPr>
    </a:lvl4pPr>
    <a:lvl5pPr marL="614477" algn="l" defTabSz="307238" rtl="0" eaLnBrk="1" latinLnBrk="0" hangingPunct="1">
      <a:defRPr sz="605" kern="1200">
        <a:solidFill>
          <a:schemeClr val="tx1"/>
        </a:solidFill>
        <a:latin typeface="+mn-lt"/>
        <a:ea typeface="+mn-ea"/>
        <a:cs typeface="+mn-cs"/>
      </a:defRPr>
    </a:lvl5pPr>
    <a:lvl6pPr marL="768096" algn="l" defTabSz="307238" rtl="0" eaLnBrk="1" latinLnBrk="0" hangingPunct="1">
      <a:defRPr sz="605" kern="1200">
        <a:solidFill>
          <a:schemeClr val="tx1"/>
        </a:solidFill>
        <a:latin typeface="+mn-lt"/>
        <a:ea typeface="+mn-ea"/>
        <a:cs typeface="+mn-cs"/>
      </a:defRPr>
    </a:lvl6pPr>
    <a:lvl7pPr marL="921715" algn="l" defTabSz="307238" rtl="0" eaLnBrk="1" latinLnBrk="0" hangingPunct="1">
      <a:defRPr sz="605" kern="1200">
        <a:solidFill>
          <a:schemeClr val="tx1"/>
        </a:solidFill>
        <a:latin typeface="+mn-lt"/>
        <a:ea typeface="+mn-ea"/>
        <a:cs typeface="+mn-cs"/>
      </a:defRPr>
    </a:lvl7pPr>
    <a:lvl8pPr marL="1075334" algn="l" defTabSz="307238" rtl="0" eaLnBrk="1" latinLnBrk="0" hangingPunct="1">
      <a:defRPr sz="605" kern="1200">
        <a:solidFill>
          <a:schemeClr val="tx1"/>
        </a:solidFill>
        <a:latin typeface="+mn-lt"/>
        <a:ea typeface="+mn-ea"/>
        <a:cs typeface="+mn-cs"/>
      </a:defRPr>
    </a:lvl8pPr>
    <a:lvl9pPr marL="1228954" algn="l" defTabSz="307238" rtl="0" eaLnBrk="1" latinLnBrk="0" hangingPunct="1">
      <a:defRPr sz="6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146F47-4A62-7348-AC75-234903DD5315}" v="69" dt="2024-08-22T19:57:27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3"/>
    <p:restoredTop sz="94645"/>
  </p:normalViewPr>
  <p:slideViewPr>
    <p:cSldViewPr snapToGrid="0">
      <p:cViewPr varScale="1">
        <p:scale>
          <a:sx n="284" d="100"/>
          <a:sy n="284" d="100"/>
        </p:scale>
        <p:origin x="17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sy Spencer" userId="f3a02438-8549-48fd-b701-4ca78a47f259" providerId="ADAL" clId="{F7146F47-4A62-7348-AC75-234903DD5315}"/>
    <pc:docChg chg="undo custSel addSld delSld modSld">
      <pc:chgData name="Chrissy Spencer" userId="f3a02438-8549-48fd-b701-4ca78a47f259" providerId="ADAL" clId="{F7146F47-4A62-7348-AC75-234903DD5315}" dt="2024-08-22T19:57:27.186" v="87" actId="18653"/>
      <pc:docMkLst>
        <pc:docMk/>
      </pc:docMkLst>
      <pc:sldChg chg="addSp modSp mod">
        <pc:chgData name="Chrissy Spencer" userId="f3a02438-8549-48fd-b701-4ca78a47f259" providerId="ADAL" clId="{F7146F47-4A62-7348-AC75-234903DD5315}" dt="2024-08-22T19:57:27.186" v="87" actId="18653"/>
        <pc:sldMkLst>
          <pc:docMk/>
          <pc:sldMk cId="1739626297" sldId="369"/>
        </pc:sldMkLst>
        <pc:picChg chg="add mod">
          <ac:chgData name="Chrissy Spencer" userId="f3a02438-8549-48fd-b701-4ca78a47f259" providerId="ADAL" clId="{F7146F47-4A62-7348-AC75-234903DD5315}" dt="2024-08-12T21:57:10.194" v="76" actId="571"/>
          <ac:picMkLst>
            <pc:docMk/>
            <pc:sldMk cId="1739626297" sldId="369"/>
            <ac:picMk id="2" creationId="{0F09A742-6548-C7E9-0B2D-8BC9292B8A4B}"/>
          </ac:picMkLst>
        </pc:picChg>
        <pc:picChg chg="add mod">
          <ac:chgData name="Chrissy Spencer" userId="f3a02438-8549-48fd-b701-4ca78a47f259" providerId="ADAL" clId="{F7146F47-4A62-7348-AC75-234903DD5315}" dt="2024-07-08T19:57:09.394" v="4" actId="571"/>
          <ac:picMkLst>
            <pc:docMk/>
            <pc:sldMk cId="1739626297" sldId="369"/>
            <ac:picMk id="2" creationId="{16D009E3-C878-3A85-223A-DCE8594E8016}"/>
          </ac:picMkLst>
        </pc:picChg>
        <pc:picChg chg="add mod">
          <ac:chgData name="Chrissy Spencer" userId="f3a02438-8549-48fd-b701-4ca78a47f259" providerId="ADAL" clId="{F7146F47-4A62-7348-AC75-234903DD5315}" dt="2024-07-17T12:59:08.968" v="26" actId="571"/>
          <ac:picMkLst>
            <pc:docMk/>
            <pc:sldMk cId="1739626297" sldId="369"/>
            <ac:picMk id="2" creationId="{1B89D5FE-5430-51C6-4F75-FA5D012CABAC}"/>
          </ac:picMkLst>
        </pc:picChg>
        <pc:picChg chg="add mod">
          <ac:chgData name="Chrissy Spencer" userId="f3a02438-8549-48fd-b701-4ca78a47f259" providerId="ADAL" clId="{F7146F47-4A62-7348-AC75-234903DD5315}" dt="2024-07-09T15:54:40.042" v="16" actId="571"/>
          <ac:picMkLst>
            <pc:docMk/>
            <pc:sldMk cId="1739626297" sldId="369"/>
            <ac:picMk id="2" creationId="{368CC210-86D4-2A7F-5796-7877DEB4C322}"/>
          </ac:picMkLst>
        </pc:picChg>
        <pc:picChg chg="add mod">
          <ac:chgData name="Chrissy Spencer" userId="f3a02438-8549-48fd-b701-4ca78a47f259" providerId="ADAL" clId="{F7146F47-4A62-7348-AC75-234903DD5315}" dt="2024-07-23T16:34:15.324" v="32" actId="571"/>
          <ac:picMkLst>
            <pc:docMk/>
            <pc:sldMk cId="1739626297" sldId="369"/>
            <ac:picMk id="2" creationId="{5C90B8D7-6836-72B5-AE35-BC8E76865950}"/>
          </ac:picMkLst>
        </pc:picChg>
        <pc:picChg chg="add mod">
          <ac:chgData name="Chrissy Spencer" userId="f3a02438-8549-48fd-b701-4ca78a47f259" providerId="ADAL" clId="{F7146F47-4A62-7348-AC75-234903DD5315}" dt="2024-07-11T18:09:48.504" v="19" actId="571"/>
          <ac:picMkLst>
            <pc:docMk/>
            <pc:sldMk cId="1739626297" sldId="369"/>
            <ac:picMk id="2" creationId="{7A7A503F-50DB-DCF7-6B24-398D763AEEA4}"/>
          </ac:picMkLst>
        </pc:picChg>
        <pc:picChg chg="add mod">
          <ac:chgData name="Chrissy Spencer" userId="f3a02438-8549-48fd-b701-4ca78a47f259" providerId="ADAL" clId="{F7146F47-4A62-7348-AC75-234903DD5315}" dt="2024-08-06T18:35:05.264" v="63" actId="571"/>
          <ac:picMkLst>
            <pc:docMk/>
            <pc:sldMk cId="1739626297" sldId="369"/>
            <ac:picMk id="2" creationId="{C2AD23B0-110C-0087-9807-6B1CA12AEB4A}"/>
          </ac:picMkLst>
        </pc:picChg>
        <pc:picChg chg="mod">
          <ac:chgData name="Chrissy Spencer" userId="f3a02438-8549-48fd-b701-4ca78a47f259" providerId="ADAL" clId="{F7146F47-4A62-7348-AC75-234903DD5315}" dt="2024-08-22T19:57:27.186" v="87" actId="18653"/>
          <ac:picMkLst>
            <pc:docMk/>
            <pc:sldMk cId="1739626297" sldId="369"/>
            <ac:picMk id="3" creationId="{4F25552D-20FA-8FBF-4029-44DE18D8F8DD}"/>
          </ac:picMkLst>
        </pc:picChg>
        <pc:picChg chg="add mod">
          <ac:chgData name="Chrissy Spencer" userId="f3a02438-8549-48fd-b701-4ca78a47f259" providerId="ADAL" clId="{F7146F47-4A62-7348-AC75-234903DD5315}" dt="2024-07-23T16:34:59.695" v="37" actId="571"/>
          <ac:picMkLst>
            <pc:docMk/>
            <pc:sldMk cId="1739626297" sldId="369"/>
            <ac:picMk id="4" creationId="{913D5003-0D3B-5560-71CA-453AF927A3A3}"/>
          </ac:picMkLst>
        </pc:picChg>
        <pc:picChg chg="add mod">
          <ac:chgData name="Chrissy Spencer" userId="f3a02438-8549-48fd-b701-4ca78a47f259" providerId="ADAL" clId="{F7146F47-4A62-7348-AC75-234903DD5315}" dt="2024-07-08T21:32:39.481" v="11" actId="571"/>
          <ac:picMkLst>
            <pc:docMk/>
            <pc:sldMk cId="1739626297" sldId="369"/>
            <ac:picMk id="4" creationId="{93356566-DF82-54EA-6D8E-B4DB52BEB256}"/>
          </ac:picMkLst>
        </pc:picChg>
      </pc:sldChg>
      <pc:sldChg chg="modSp">
        <pc:chgData name="Chrissy Spencer" userId="f3a02438-8549-48fd-b701-4ca78a47f259" providerId="ADAL" clId="{F7146F47-4A62-7348-AC75-234903DD5315}" dt="2024-07-25T17:27:41.216" v="54"/>
        <pc:sldMkLst>
          <pc:docMk/>
          <pc:sldMk cId="2059377945" sldId="370"/>
        </pc:sldMkLst>
        <pc:picChg chg="mod">
          <ac:chgData name="Chrissy Spencer" userId="f3a02438-8549-48fd-b701-4ca78a47f259" providerId="ADAL" clId="{F7146F47-4A62-7348-AC75-234903DD5315}" dt="2024-07-25T17:27:41.216" v="54"/>
          <ac:picMkLst>
            <pc:docMk/>
            <pc:sldMk cId="2059377945" sldId="370"/>
            <ac:picMk id="3" creationId="{4F25552D-20FA-8FBF-4029-44DE18D8F8DD}"/>
          </ac:picMkLst>
        </pc:picChg>
      </pc:sldChg>
      <pc:sldChg chg="modSp">
        <pc:chgData name="Chrissy Spencer" userId="f3a02438-8549-48fd-b701-4ca78a47f259" providerId="ADAL" clId="{F7146F47-4A62-7348-AC75-234903DD5315}" dt="2024-07-25T17:27:41.216" v="54"/>
        <pc:sldMkLst>
          <pc:docMk/>
          <pc:sldMk cId="82877338" sldId="371"/>
        </pc:sldMkLst>
        <pc:picChg chg="mod">
          <ac:chgData name="Chrissy Spencer" userId="f3a02438-8549-48fd-b701-4ca78a47f259" providerId="ADAL" clId="{F7146F47-4A62-7348-AC75-234903DD5315}" dt="2024-07-25T17:27:41.216" v="54"/>
          <ac:picMkLst>
            <pc:docMk/>
            <pc:sldMk cId="82877338" sldId="371"/>
            <ac:picMk id="3" creationId="{4F25552D-20FA-8FBF-4029-44DE18D8F8DD}"/>
          </ac:picMkLst>
        </pc:picChg>
      </pc:sldChg>
      <pc:sldChg chg="modSp">
        <pc:chgData name="Chrissy Spencer" userId="f3a02438-8549-48fd-b701-4ca78a47f259" providerId="ADAL" clId="{F7146F47-4A62-7348-AC75-234903DD5315}" dt="2024-07-25T17:27:41.216" v="54"/>
        <pc:sldMkLst>
          <pc:docMk/>
          <pc:sldMk cId="4094361122" sldId="372"/>
        </pc:sldMkLst>
        <pc:picChg chg="mod">
          <ac:chgData name="Chrissy Spencer" userId="f3a02438-8549-48fd-b701-4ca78a47f259" providerId="ADAL" clId="{F7146F47-4A62-7348-AC75-234903DD5315}" dt="2024-07-25T17:27:41.216" v="54"/>
          <ac:picMkLst>
            <pc:docMk/>
            <pc:sldMk cId="4094361122" sldId="372"/>
            <ac:picMk id="3" creationId="{4F25552D-20FA-8FBF-4029-44DE18D8F8DD}"/>
          </ac:picMkLst>
        </pc:picChg>
      </pc:sldChg>
      <pc:sldChg chg="modSp add">
        <pc:chgData name="Chrissy Spencer" userId="f3a02438-8549-48fd-b701-4ca78a47f259" providerId="ADAL" clId="{F7146F47-4A62-7348-AC75-234903DD5315}" dt="2024-07-25T17:27:41.216" v="54"/>
        <pc:sldMkLst>
          <pc:docMk/>
          <pc:sldMk cId="2525497103" sldId="373"/>
        </pc:sldMkLst>
        <pc:picChg chg="mod">
          <ac:chgData name="Chrissy Spencer" userId="f3a02438-8549-48fd-b701-4ca78a47f259" providerId="ADAL" clId="{F7146F47-4A62-7348-AC75-234903DD5315}" dt="2024-07-25T17:27:41.216" v="54"/>
          <ac:picMkLst>
            <pc:docMk/>
            <pc:sldMk cId="2525497103" sldId="373"/>
            <ac:picMk id="3" creationId="{4F25552D-20FA-8FBF-4029-44DE18D8F8DD}"/>
          </ac:picMkLst>
        </pc:picChg>
      </pc:sldChg>
      <pc:sldChg chg="modSp add">
        <pc:chgData name="Chrissy Spencer" userId="f3a02438-8549-48fd-b701-4ca78a47f259" providerId="ADAL" clId="{F7146F47-4A62-7348-AC75-234903DD5315}" dt="2024-07-25T17:27:41.216" v="54"/>
        <pc:sldMkLst>
          <pc:docMk/>
          <pc:sldMk cId="1441502803" sldId="374"/>
        </pc:sldMkLst>
        <pc:picChg chg="mod">
          <ac:chgData name="Chrissy Spencer" userId="f3a02438-8549-48fd-b701-4ca78a47f259" providerId="ADAL" clId="{F7146F47-4A62-7348-AC75-234903DD5315}" dt="2024-07-25T17:27:41.216" v="54"/>
          <ac:picMkLst>
            <pc:docMk/>
            <pc:sldMk cId="1441502803" sldId="374"/>
            <ac:picMk id="3" creationId="{4F25552D-20FA-8FBF-4029-44DE18D8F8DD}"/>
          </ac:picMkLst>
        </pc:picChg>
      </pc:sldChg>
      <pc:sldChg chg="modSp add">
        <pc:chgData name="Chrissy Spencer" userId="f3a02438-8549-48fd-b701-4ca78a47f259" providerId="ADAL" clId="{F7146F47-4A62-7348-AC75-234903DD5315}" dt="2024-07-25T17:27:41.216" v="54"/>
        <pc:sldMkLst>
          <pc:docMk/>
          <pc:sldMk cId="2759021232" sldId="375"/>
        </pc:sldMkLst>
        <pc:picChg chg="mod">
          <ac:chgData name="Chrissy Spencer" userId="f3a02438-8549-48fd-b701-4ca78a47f259" providerId="ADAL" clId="{F7146F47-4A62-7348-AC75-234903DD5315}" dt="2024-07-25T17:27:41.216" v="54"/>
          <ac:picMkLst>
            <pc:docMk/>
            <pc:sldMk cId="2759021232" sldId="375"/>
            <ac:picMk id="3" creationId="{4F25552D-20FA-8FBF-4029-44DE18D8F8DD}"/>
          </ac:picMkLst>
        </pc:picChg>
      </pc:sldChg>
      <pc:sldChg chg="modSp add">
        <pc:chgData name="Chrissy Spencer" userId="f3a02438-8549-48fd-b701-4ca78a47f259" providerId="ADAL" clId="{F7146F47-4A62-7348-AC75-234903DD5315}" dt="2024-07-25T17:27:41.216" v="54"/>
        <pc:sldMkLst>
          <pc:docMk/>
          <pc:sldMk cId="2536839312" sldId="376"/>
        </pc:sldMkLst>
        <pc:picChg chg="mod">
          <ac:chgData name="Chrissy Spencer" userId="f3a02438-8549-48fd-b701-4ca78a47f259" providerId="ADAL" clId="{F7146F47-4A62-7348-AC75-234903DD5315}" dt="2024-07-25T17:27:41.216" v="54"/>
          <ac:picMkLst>
            <pc:docMk/>
            <pc:sldMk cId="2536839312" sldId="376"/>
            <ac:picMk id="3" creationId="{4F25552D-20FA-8FBF-4029-44DE18D8F8DD}"/>
          </ac:picMkLst>
        </pc:picChg>
      </pc:sldChg>
      <pc:sldChg chg="modSp add">
        <pc:chgData name="Chrissy Spencer" userId="f3a02438-8549-48fd-b701-4ca78a47f259" providerId="ADAL" clId="{F7146F47-4A62-7348-AC75-234903DD5315}" dt="2024-07-25T17:27:41.216" v="54"/>
        <pc:sldMkLst>
          <pc:docMk/>
          <pc:sldMk cId="1904449681" sldId="377"/>
        </pc:sldMkLst>
        <pc:picChg chg="mod">
          <ac:chgData name="Chrissy Spencer" userId="f3a02438-8549-48fd-b701-4ca78a47f259" providerId="ADAL" clId="{F7146F47-4A62-7348-AC75-234903DD5315}" dt="2024-07-25T17:27:41.216" v="54"/>
          <ac:picMkLst>
            <pc:docMk/>
            <pc:sldMk cId="1904449681" sldId="377"/>
            <ac:picMk id="3" creationId="{4F25552D-20FA-8FBF-4029-44DE18D8F8DD}"/>
          </ac:picMkLst>
        </pc:picChg>
      </pc:sldChg>
      <pc:sldChg chg="modSp add">
        <pc:chgData name="Chrissy Spencer" userId="f3a02438-8549-48fd-b701-4ca78a47f259" providerId="ADAL" clId="{F7146F47-4A62-7348-AC75-234903DD5315}" dt="2024-07-25T17:27:41.216" v="54"/>
        <pc:sldMkLst>
          <pc:docMk/>
          <pc:sldMk cId="2653896242" sldId="378"/>
        </pc:sldMkLst>
        <pc:picChg chg="mod">
          <ac:chgData name="Chrissy Spencer" userId="f3a02438-8549-48fd-b701-4ca78a47f259" providerId="ADAL" clId="{F7146F47-4A62-7348-AC75-234903DD5315}" dt="2024-07-25T17:27:41.216" v="54"/>
          <ac:picMkLst>
            <pc:docMk/>
            <pc:sldMk cId="2653896242" sldId="378"/>
            <ac:picMk id="3" creationId="{4F25552D-20FA-8FBF-4029-44DE18D8F8DD}"/>
          </ac:picMkLst>
        </pc:picChg>
      </pc:sldChg>
      <pc:sldChg chg="modSp add">
        <pc:chgData name="Chrissy Spencer" userId="f3a02438-8549-48fd-b701-4ca78a47f259" providerId="ADAL" clId="{F7146F47-4A62-7348-AC75-234903DD5315}" dt="2024-07-25T17:27:41.216" v="54"/>
        <pc:sldMkLst>
          <pc:docMk/>
          <pc:sldMk cId="3532152621" sldId="379"/>
        </pc:sldMkLst>
        <pc:picChg chg="mod">
          <ac:chgData name="Chrissy Spencer" userId="f3a02438-8549-48fd-b701-4ca78a47f259" providerId="ADAL" clId="{F7146F47-4A62-7348-AC75-234903DD5315}" dt="2024-07-25T17:27:41.216" v="54"/>
          <ac:picMkLst>
            <pc:docMk/>
            <pc:sldMk cId="3532152621" sldId="379"/>
            <ac:picMk id="3" creationId="{4F25552D-20FA-8FBF-4029-44DE18D8F8DD}"/>
          </ac:picMkLst>
        </pc:picChg>
      </pc:sldChg>
      <pc:sldChg chg="addSp modSp add">
        <pc:chgData name="Chrissy Spencer" userId="f3a02438-8549-48fd-b701-4ca78a47f259" providerId="ADAL" clId="{F7146F47-4A62-7348-AC75-234903DD5315}" dt="2024-07-25T17:35:17.542" v="58" actId="571"/>
        <pc:sldMkLst>
          <pc:docMk/>
          <pc:sldMk cId="3740363329" sldId="380"/>
        </pc:sldMkLst>
        <pc:picChg chg="add mod">
          <ac:chgData name="Chrissy Spencer" userId="f3a02438-8549-48fd-b701-4ca78a47f259" providerId="ADAL" clId="{F7146F47-4A62-7348-AC75-234903DD5315}" dt="2024-07-25T17:35:17.542" v="58" actId="571"/>
          <ac:picMkLst>
            <pc:docMk/>
            <pc:sldMk cId="3740363329" sldId="380"/>
            <ac:picMk id="2" creationId="{AC5D75D7-579F-0E92-F2AB-59150003BDA7}"/>
          </ac:picMkLst>
        </pc:picChg>
        <pc:picChg chg="add mod">
          <ac:chgData name="Chrissy Spencer" userId="f3a02438-8549-48fd-b701-4ca78a47f259" providerId="ADAL" clId="{F7146F47-4A62-7348-AC75-234903DD5315}" dt="2024-07-25T17:21:14.449" v="42" actId="571"/>
          <ac:picMkLst>
            <pc:docMk/>
            <pc:sldMk cId="3740363329" sldId="380"/>
            <ac:picMk id="2" creationId="{E710881C-1C51-BE0C-A737-B5BB8307B51B}"/>
          </ac:picMkLst>
        </pc:picChg>
        <pc:picChg chg="mod">
          <ac:chgData name="Chrissy Spencer" userId="f3a02438-8549-48fd-b701-4ca78a47f259" providerId="ADAL" clId="{F7146F47-4A62-7348-AC75-234903DD5315}" dt="2024-07-25T17:35:05.781" v="56" actId="18653"/>
          <ac:picMkLst>
            <pc:docMk/>
            <pc:sldMk cId="3740363329" sldId="380"/>
            <ac:picMk id="3" creationId="{4F25552D-20FA-8FBF-4029-44DE18D8F8DD}"/>
          </ac:picMkLst>
        </pc:picChg>
        <pc:picChg chg="add mod">
          <ac:chgData name="Chrissy Spencer" userId="f3a02438-8549-48fd-b701-4ca78a47f259" providerId="ADAL" clId="{F7146F47-4A62-7348-AC75-234903DD5315}" dt="2024-07-25T17:27:19.149" v="51" actId="571"/>
          <ac:picMkLst>
            <pc:docMk/>
            <pc:sldMk cId="3740363329" sldId="380"/>
            <ac:picMk id="4" creationId="{7B04B0ED-9C6F-2E6C-A48B-6C7C302F38AD}"/>
          </ac:picMkLst>
        </pc:picChg>
      </pc:sldChg>
      <pc:sldChg chg="add">
        <pc:chgData name="Chrissy Spencer" userId="f3a02438-8549-48fd-b701-4ca78a47f259" providerId="ADAL" clId="{F7146F47-4A62-7348-AC75-234903DD5315}" dt="2024-08-06T18:24:33.956" v="59" actId="2890"/>
        <pc:sldMkLst>
          <pc:docMk/>
          <pc:sldMk cId="1355347342" sldId="381"/>
        </pc:sldMkLst>
      </pc:sldChg>
      <pc:sldChg chg="add">
        <pc:chgData name="Chrissy Spencer" userId="f3a02438-8549-48fd-b701-4ca78a47f259" providerId="ADAL" clId="{F7146F47-4A62-7348-AC75-234903DD5315}" dt="2024-08-09T16:02:47.260" v="64" actId="2890"/>
        <pc:sldMkLst>
          <pc:docMk/>
          <pc:sldMk cId="921876802" sldId="382"/>
        </pc:sldMkLst>
      </pc:sldChg>
      <pc:sldChg chg="add del">
        <pc:chgData name="Chrissy Spencer" userId="f3a02438-8549-48fd-b701-4ca78a47f259" providerId="ADAL" clId="{F7146F47-4A62-7348-AC75-234903DD5315}" dt="2024-08-09T16:02:55.347" v="66" actId="2696"/>
        <pc:sldMkLst>
          <pc:docMk/>
          <pc:sldMk cId="1076998277" sldId="383"/>
        </pc:sldMkLst>
      </pc:sldChg>
      <pc:sldChg chg="add">
        <pc:chgData name="Chrissy Spencer" userId="f3a02438-8549-48fd-b701-4ca78a47f259" providerId="ADAL" clId="{F7146F47-4A62-7348-AC75-234903DD5315}" dt="2024-08-12T17:19:20.554" v="69" actId="2890"/>
        <pc:sldMkLst>
          <pc:docMk/>
          <pc:sldMk cId="3237063371" sldId="383"/>
        </pc:sldMkLst>
      </pc:sldChg>
      <pc:sldChg chg="add">
        <pc:chgData name="Chrissy Spencer" userId="f3a02438-8549-48fd-b701-4ca78a47f259" providerId="ADAL" clId="{F7146F47-4A62-7348-AC75-234903DD5315}" dt="2024-08-12T21:57:06.792" v="74" actId="2890"/>
        <pc:sldMkLst>
          <pc:docMk/>
          <pc:sldMk cId="1147217955" sldId="384"/>
        </pc:sldMkLst>
      </pc:sldChg>
      <pc:sldChg chg="add">
        <pc:chgData name="Chrissy Spencer" userId="f3a02438-8549-48fd-b701-4ca78a47f259" providerId="ADAL" clId="{F7146F47-4A62-7348-AC75-234903DD5315}" dt="2024-08-16T19:58:22.106" v="79" actId="2890"/>
        <pc:sldMkLst>
          <pc:docMk/>
          <pc:sldMk cId="3366022418" sldId="385"/>
        </pc:sldMkLst>
      </pc:sldChg>
      <pc:sldChg chg="add">
        <pc:chgData name="Chrissy Spencer" userId="f3a02438-8549-48fd-b701-4ca78a47f259" providerId="ADAL" clId="{F7146F47-4A62-7348-AC75-234903DD5315}" dt="2024-08-20T15:32:54.159" v="82" actId="2890"/>
        <pc:sldMkLst>
          <pc:docMk/>
          <pc:sldMk cId="1762690382" sldId="386"/>
        </pc:sldMkLst>
      </pc:sldChg>
      <pc:sldChg chg="add">
        <pc:chgData name="Chrissy Spencer" userId="f3a02438-8549-48fd-b701-4ca78a47f259" providerId="ADAL" clId="{F7146F47-4A62-7348-AC75-234903DD5315}" dt="2024-08-22T19:56:50.429" v="85" actId="2890"/>
        <pc:sldMkLst>
          <pc:docMk/>
          <pc:sldMk cId="3053911402" sldId="387"/>
        </pc:sldMkLst>
      </pc:sldChg>
    </pc:docChg>
  </pc:docChgLst>
  <pc:docChgLst>
    <pc:chgData name="Chrissy Spencer" userId="f3a02438-8549-48fd-b701-4ca78a47f259" providerId="ADAL" clId="{FADA4DDD-8F82-C54F-8286-A92F3B2486E6}"/>
    <pc:docChg chg="undo custSel addSld modSld">
      <pc:chgData name="Chrissy Spencer" userId="f3a02438-8549-48fd-b701-4ca78a47f259" providerId="ADAL" clId="{FADA4DDD-8F82-C54F-8286-A92F3B2486E6}" dt="2024-05-08T20:16:36.749" v="21" actId="571"/>
      <pc:docMkLst>
        <pc:docMk/>
      </pc:docMkLst>
      <pc:sldChg chg="addSp modSp mod">
        <pc:chgData name="Chrissy Spencer" userId="f3a02438-8549-48fd-b701-4ca78a47f259" providerId="ADAL" clId="{FADA4DDD-8F82-C54F-8286-A92F3B2486E6}" dt="2024-05-08T20:16:36.749" v="21" actId="571"/>
        <pc:sldMkLst>
          <pc:docMk/>
          <pc:sldMk cId="1739626297" sldId="369"/>
        </pc:sldMkLst>
        <pc:picChg chg="add mod">
          <ac:chgData name="Chrissy Spencer" userId="f3a02438-8549-48fd-b701-4ca78a47f259" providerId="ADAL" clId="{FADA4DDD-8F82-C54F-8286-A92F3B2486E6}" dt="2024-05-08T20:16:36.749" v="21" actId="571"/>
          <ac:picMkLst>
            <pc:docMk/>
            <pc:sldMk cId="1739626297" sldId="369"/>
            <ac:picMk id="2" creationId="{33EA661D-6EA4-0DCF-89AD-E6600FB8AEE3}"/>
          </ac:picMkLst>
        </pc:picChg>
        <pc:picChg chg="add mod">
          <ac:chgData name="Chrissy Spencer" userId="f3a02438-8549-48fd-b701-4ca78a47f259" providerId="ADAL" clId="{FADA4DDD-8F82-C54F-8286-A92F3B2486E6}" dt="2024-03-28T17:06:34.617" v="6" actId="571"/>
          <ac:picMkLst>
            <pc:docMk/>
            <pc:sldMk cId="1739626297" sldId="369"/>
            <ac:picMk id="2" creationId="{FFE9A80F-A318-4507-2161-2BB2F6E50B3B}"/>
          </ac:picMkLst>
        </pc:picChg>
        <pc:picChg chg="mod">
          <ac:chgData name="Chrissy Spencer" userId="f3a02438-8549-48fd-b701-4ca78a47f259" providerId="ADAL" clId="{FADA4DDD-8F82-C54F-8286-A92F3B2486E6}" dt="2024-05-08T20:16:32.808" v="19" actId="18653"/>
          <ac:picMkLst>
            <pc:docMk/>
            <pc:sldMk cId="1739626297" sldId="369"/>
            <ac:picMk id="3" creationId="{4F25552D-20FA-8FBF-4029-44DE18D8F8DD}"/>
          </ac:picMkLst>
        </pc:picChg>
        <pc:picChg chg="add mod">
          <ac:chgData name="Chrissy Spencer" userId="f3a02438-8549-48fd-b701-4ca78a47f259" providerId="ADAL" clId="{FADA4DDD-8F82-C54F-8286-A92F3B2486E6}" dt="2024-03-28T17:07:00.653" v="12" actId="571"/>
          <ac:picMkLst>
            <pc:docMk/>
            <pc:sldMk cId="1739626297" sldId="369"/>
            <ac:picMk id="4" creationId="{05348758-EC6F-4BEC-D68B-596CDA5EA8C6}"/>
          </ac:picMkLst>
        </pc:picChg>
        <pc:picChg chg="add mod">
          <ac:chgData name="Chrissy Spencer" userId="f3a02438-8549-48fd-b701-4ca78a47f259" providerId="ADAL" clId="{FADA4DDD-8F82-C54F-8286-A92F3B2486E6}" dt="2024-03-28T17:07:03.408" v="14" actId="571"/>
          <ac:picMkLst>
            <pc:docMk/>
            <pc:sldMk cId="1739626297" sldId="369"/>
            <ac:picMk id="5" creationId="{45A7034C-7790-296C-4D3C-7A9473108425}"/>
          </ac:picMkLst>
        </pc:picChg>
      </pc:sldChg>
      <pc:sldChg chg="add">
        <pc:chgData name="Chrissy Spencer" userId="f3a02438-8549-48fd-b701-4ca78a47f259" providerId="ADAL" clId="{FADA4DDD-8F82-C54F-8286-A92F3B2486E6}" dt="2024-03-27T20:14:28.666" v="0" actId="2890"/>
        <pc:sldMkLst>
          <pc:docMk/>
          <pc:sldMk cId="2059377945" sldId="370"/>
        </pc:sldMkLst>
      </pc:sldChg>
      <pc:sldChg chg="add">
        <pc:chgData name="Chrissy Spencer" userId="f3a02438-8549-48fd-b701-4ca78a47f259" providerId="ADAL" clId="{FADA4DDD-8F82-C54F-8286-A92F3B2486E6}" dt="2024-03-28T17:04:11.034" v="3" actId="2890"/>
        <pc:sldMkLst>
          <pc:docMk/>
          <pc:sldMk cId="82877338" sldId="371"/>
        </pc:sldMkLst>
      </pc:sldChg>
      <pc:sldChg chg="add">
        <pc:chgData name="Chrissy Spencer" userId="f3a02438-8549-48fd-b701-4ca78a47f259" providerId="ADAL" clId="{FADA4DDD-8F82-C54F-8286-A92F3B2486E6}" dt="2024-05-08T20:15:37.930" v="15" actId="2890"/>
        <pc:sldMkLst>
          <pc:docMk/>
          <pc:sldMk cId="4094361122" sldId="3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66FF1-9152-6045-8AFF-E29F3B5F20EB}" type="datetimeFigureOut">
              <a:rPr lang="en-US" smtClean="0"/>
              <a:t>8/22/24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D29C9-6FC2-FB42-ACAF-CE27006D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4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D29C9-6FC2-FB42-ACAF-CE27006D2D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73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D29C9-6FC2-FB42-ACAF-CE27006D2D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75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D29C9-6FC2-FB42-ACAF-CE27006D2D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53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D29C9-6FC2-FB42-ACAF-CE27006D2D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41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D29C9-6FC2-FB42-ACAF-CE27006D2D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37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D29C9-6FC2-FB42-ACAF-CE27006D2D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47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D29C9-6FC2-FB42-ACAF-CE27006D2D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2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D29C9-6FC2-FB42-ACAF-CE27006D2D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23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D29C9-6FC2-FB42-ACAF-CE27006D2D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21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D29C9-6FC2-FB42-ACAF-CE27006D2D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74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D29C9-6FC2-FB42-ACAF-CE27006D2D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0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D29C9-6FC2-FB42-ACAF-CE27006D2D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8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D29C9-6FC2-FB42-ACAF-CE27006D2D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06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D29C9-6FC2-FB42-ACAF-CE27006D2D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D29C9-6FC2-FB42-ACAF-CE27006D2D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19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D29C9-6FC2-FB42-ACAF-CE27006D2D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97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D29C9-6FC2-FB42-ACAF-CE27006D2D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81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D29C9-6FC2-FB42-ACAF-CE27006D2D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87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D29C9-6FC2-FB42-ACAF-CE27006D2D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8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764E43D-1FDA-422C-92BE-F1057EB5BB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57600" cy="2743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4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11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F25552D-20FA-8FBF-4029-44DE18D8F8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788" b="-92788"/>
          <a:stretch/>
        </p:blipFill>
        <p:spPr/>
      </p:pic>
    </p:spTree>
    <p:extLst>
      <p:ext uri="{BB962C8B-B14F-4D97-AF65-F5344CB8AC3E}">
        <p14:creationId xmlns:p14="http://schemas.microsoft.com/office/powerpoint/2010/main" val="1739626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F25552D-20FA-8FBF-4029-44DE18D8F8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93" b="-18893"/>
          <a:stretch/>
        </p:blipFill>
        <p:spPr/>
      </p:pic>
    </p:spTree>
    <p:extLst>
      <p:ext uri="{BB962C8B-B14F-4D97-AF65-F5344CB8AC3E}">
        <p14:creationId xmlns:p14="http://schemas.microsoft.com/office/powerpoint/2010/main" val="3532152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F25552D-20FA-8FBF-4029-44DE18D8F8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937" b="-117937"/>
          <a:stretch/>
        </p:blipFill>
        <p:spPr/>
      </p:pic>
    </p:spTree>
    <p:extLst>
      <p:ext uri="{BB962C8B-B14F-4D97-AF65-F5344CB8AC3E}">
        <p14:creationId xmlns:p14="http://schemas.microsoft.com/office/powerpoint/2010/main" val="2653896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F25552D-20FA-8FBF-4029-44DE18D8F8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469" b="-109469"/>
          <a:stretch/>
        </p:blipFill>
        <p:spPr/>
      </p:pic>
    </p:spTree>
    <p:extLst>
      <p:ext uri="{BB962C8B-B14F-4D97-AF65-F5344CB8AC3E}">
        <p14:creationId xmlns:p14="http://schemas.microsoft.com/office/powerpoint/2010/main" val="1904449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F25552D-20FA-8FBF-4029-44DE18D8F8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555" b="-37555"/>
          <a:stretch/>
        </p:blipFill>
        <p:spPr/>
      </p:pic>
    </p:spTree>
    <p:extLst>
      <p:ext uri="{BB962C8B-B14F-4D97-AF65-F5344CB8AC3E}">
        <p14:creationId xmlns:p14="http://schemas.microsoft.com/office/powerpoint/2010/main" val="2536839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F25552D-20FA-8FBF-4029-44DE18D8F8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4169" b="-134169"/>
          <a:stretch/>
        </p:blipFill>
        <p:spPr/>
      </p:pic>
    </p:spTree>
    <p:extLst>
      <p:ext uri="{BB962C8B-B14F-4D97-AF65-F5344CB8AC3E}">
        <p14:creationId xmlns:p14="http://schemas.microsoft.com/office/powerpoint/2010/main" val="2759021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F25552D-20FA-8FBF-4029-44DE18D8F8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30" b="-14030"/>
          <a:stretch/>
        </p:blipFill>
        <p:spPr/>
      </p:pic>
    </p:spTree>
    <p:extLst>
      <p:ext uri="{BB962C8B-B14F-4D97-AF65-F5344CB8AC3E}">
        <p14:creationId xmlns:p14="http://schemas.microsoft.com/office/powerpoint/2010/main" val="1441502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F25552D-20FA-8FBF-4029-44DE18D8F8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9994" b="-249994"/>
          <a:stretch/>
        </p:blipFill>
        <p:spPr/>
      </p:pic>
    </p:spTree>
    <p:extLst>
      <p:ext uri="{BB962C8B-B14F-4D97-AF65-F5344CB8AC3E}">
        <p14:creationId xmlns:p14="http://schemas.microsoft.com/office/powerpoint/2010/main" val="2525497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F25552D-20FA-8FBF-4029-44DE18D8F8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4167"/>
          <a:stretch/>
        </p:blipFill>
        <p:spPr/>
      </p:pic>
    </p:spTree>
    <p:extLst>
      <p:ext uri="{BB962C8B-B14F-4D97-AF65-F5344CB8AC3E}">
        <p14:creationId xmlns:p14="http://schemas.microsoft.com/office/powerpoint/2010/main" val="4094361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F25552D-20FA-8FBF-4029-44DE18D8F8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153" b="-71153"/>
          <a:stretch/>
        </p:blipFill>
        <p:spPr/>
      </p:pic>
    </p:spTree>
    <p:extLst>
      <p:ext uri="{BB962C8B-B14F-4D97-AF65-F5344CB8AC3E}">
        <p14:creationId xmlns:p14="http://schemas.microsoft.com/office/powerpoint/2010/main" val="82877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F25552D-20FA-8FBF-4029-44DE18D8F8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104" b="-231104"/>
          <a:stretch/>
        </p:blipFill>
        <p:spPr/>
      </p:pic>
    </p:spTree>
    <p:extLst>
      <p:ext uri="{BB962C8B-B14F-4D97-AF65-F5344CB8AC3E}">
        <p14:creationId xmlns:p14="http://schemas.microsoft.com/office/powerpoint/2010/main" val="205937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F25552D-20FA-8FBF-4029-44DE18D8F8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449" b="-90449"/>
          <a:stretch/>
        </p:blipFill>
        <p:spPr/>
      </p:pic>
    </p:spTree>
    <p:extLst>
      <p:ext uri="{BB962C8B-B14F-4D97-AF65-F5344CB8AC3E}">
        <p14:creationId xmlns:p14="http://schemas.microsoft.com/office/powerpoint/2010/main" val="305391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F25552D-20FA-8FBF-4029-44DE18D8F8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355" b="-101355"/>
          <a:stretch/>
        </p:blipFill>
        <p:spPr/>
      </p:pic>
    </p:spTree>
    <p:extLst>
      <p:ext uri="{BB962C8B-B14F-4D97-AF65-F5344CB8AC3E}">
        <p14:creationId xmlns:p14="http://schemas.microsoft.com/office/powerpoint/2010/main" val="1762690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F25552D-20FA-8FBF-4029-44DE18D8F8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7" r="-16667"/>
          <a:stretch/>
        </p:blipFill>
        <p:spPr/>
      </p:pic>
    </p:spTree>
    <p:extLst>
      <p:ext uri="{BB962C8B-B14F-4D97-AF65-F5344CB8AC3E}">
        <p14:creationId xmlns:p14="http://schemas.microsoft.com/office/powerpoint/2010/main" val="3366022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F25552D-20FA-8FBF-4029-44DE18D8F8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571" b="-60571"/>
          <a:stretch/>
        </p:blipFill>
        <p:spPr/>
      </p:pic>
    </p:spTree>
    <p:extLst>
      <p:ext uri="{BB962C8B-B14F-4D97-AF65-F5344CB8AC3E}">
        <p14:creationId xmlns:p14="http://schemas.microsoft.com/office/powerpoint/2010/main" val="1147217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F25552D-20FA-8FBF-4029-44DE18D8F8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745" b="-45745"/>
          <a:stretch/>
        </p:blipFill>
        <p:spPr/>
      </p:pic>
    </p:spTree>
    <p:extLst>
      <p:ext uri="{BB962C8B-B14F-4D97-AF65-F5344CB8AC3E}">
        <p14:creationId xmlns:p14="http://schemas.microsoft.com/office/powerpoint/2010/main" val="323706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F25552D-20FA-8FBF-4029-44DE18D8F8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7" r="-16667"/>
          <a:stretch/>
        </p:blipFill>
        <p:spPr/>
      </p:pic>
    </p:spTree>
    <p:extLst>
      <p:ext uri="{BB962C8B-B14F-4D97-AF65-F5344CB8AC3E}">
        <p14:creationId xmlns:p14="http://schemas.microsoft.com/office/powerpoint/2010/main" val="921876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F25552D-20FA-8FBF-4029-44DE18D8F8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970" b="-125970"/>
          <a:stretch/>
        </p:blipFill>
        <p:spPr/>
      </p:pic>
    </p:spTree>
    <p:extLst>
      <p:ext uri="{BB962C8B-B14F-4D97-AF65-F5344CB8AC3E}">
        <p14:creationId xmlns:p14="http://schemas.microsoft.com/office/powerpoint/2010/main" val="1355347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F25552D-20FA-8FBF-4029-44DE18D8F8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166" b="-78166"/>
          <a:stretch/>
        </p:blipFill>
        <p:spPr/>
      </p:pic>
    </p:spTree>
    <p:extLst>
      <p:ext uri="{BB962C8B-B14F-4D97-AF65-F5344CB8AC3E}">
        <p14:creationId xmlns:p14="http://schemas.microsoft.com/office/powerpoint/2010/main" val="3740363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83AC05DA64DA4582A16C0DEBBD7DCF" ma:contentTypeVersion="18" ma:contentTypeDescription="Create a new document." ma:contentTypeScope="" ma:versionID="d12dde22f26b9f368ceacda0f0be3956">
  <xsd:schema xmlns:xsd="http://www.w3.org/2001/XMLSchema" xmlns:xs="http://www.w3.org/2001/XMLSchema" xmlns:p="http://schemas.microsoft.com/office/2006/metadata/properties" xmlns:ns2="11b05b45-919c-4364-b8a3-4b1ae130e561" xmlns:ns3="f2f640f4-42ee-4b1c-a5de-5c14d64a4b89" targetNamespace="http://schemas.microsoft.com/office/2006/metadata/properties" ma:root="true" ma:fieldsID="3a01db6888ff7e281f9a6017e7a19db8" ns2:_="" ns3:_="">
    <xsd:import namespace="11b05b45-919c-4364-b8a3-4b1ae130e561"/>
    <xsd:import namespace="f2f640f4-42ee-4b1c-a5de-5c14d64a4b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b05b45-919c-4364-b8a3-4b1ae130e5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a3322ef-0b77-4e75-87b5-a10255bb05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640f4-42ee-4b1c-a5de-5c14d64a4b8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5fa5665-e18e-41c6-b36c-8d8095059588}" ma:internalName="TaxCatchAll" ma:showField="CatchAllData" ma:web="f2f640f4-42ee-4b1c-a5de-5c14d64a4b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f640f4-42ee-4b1c-a5de-5c14d64a4b89" xsi:nil="true"/>
    <lcf76f155ced4ddcb4097134ff3c332f xmlns="11b05b45-919c-4364-b8a3-4b1ae130e56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C451CC-62A2-4325-A3F5-32F691C8E9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b05b45-919c-4364-b8a3-4b1ae130e561"/>
    <ds:schemaRef ds:uri="f2f640f4-42ee-4b1c-a5de-5c14d64a4b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48667F-C96D-48CE-895F-0EB1CC1C63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19AE34-A0BB-4246-A93B-CE55D32B83BF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www.w3.org/XML/1998/namespace"/>
    <ds:schemaRef ds:uri="f2f640f4-42ee-4b1c-a5de-5c14d64a4b89"/>
    <ds:schemaRef ds:uri="http://schemas.openxmlformats.org/package/2006/metadata/core-properties"/>
    <ds:schemaRef ds:uri="11b05b45-919c-4364-b8a3-4b1ae130e561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175</TotalTime>
  <Words>19</Words>
  <Application>Microsoft Macintosh PowerPoint</Application>
  <PresentationFormat>Custom</PresentationFormat>
  <Paragraphs>19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 Hungerford</dc:creator>
  <cp:lastModifiedBy>Chrissy Spencer</cp:lastModifiedBy>
  <cp:revision>2</cp:revision>
  <dcterms:created xsi:type="dcterms:W3CDTF">2022-01-19T14:08:22Z</dcterms:created>
  <dcterms:modified xsi:type="dcterms:W3CDTF">2024-08-22T19:57:37Z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0x0101009383AC05DA64DA4582A16C0DEBBD7DCF</vt:lpwstr>
  </property>
  <property fmtid="{D5CDD505-2E9C-101B-9397-08002B2CF9AE}" pid="3" name="MediaServiceImageTags">
    <vt:lpwstr/>
  </property>
</Properties>
</file>