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35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A25C75-E760-4108-98E8-CB07A49150F7}" v="8" dt="2025-05-20T14:25:56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1473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 Hungerford" userId="25739db1-6bf3-4b6b-a944-1cbd0ec7aaaa" providerId="ADAL" clId="{8AA25C75-E760-4108-98E8-CB07A49150F7}"/>
    <pc:docChg chg="undo custSel modSld modMainMaster">
      <pc:chgData name="Kat Hungerford" userId="25739db1-6bf3-4b6b-a944-1cbd0ec7aaaa" providerId="ADAL" clId="{8AA25C75-E760-4108-98E8-CB07A49150F7}" dt="2025-05-20T14:26:25.433" v="91" actId="1076"/>
      <pc:docMkLst>
        <pc:docMk/>
      </pc:docMkLst>
      <pc:sldChg chg="addSp modSp mod setBg">
        <pc:chgData name="Kat Hungerford" userId="25739db1-6bf3-4b6b-a944-1cbd0ec7aaaa" providerId="ADAL" clId="{8AA25C75-E760-4108-98E8-CB07A49150F7}" dt="2025-05-20T14:26:25.433" v="91" actId="1076"/>
        <pc:sldMkLst>
          <pc:docMk/>
          <pc:sldMk cId="3551880958" sldId="256"/>
        </pc:sldMkLst>
        <pc:spChg chg="mod">
          <ac:chgData name="Kat Hungerford" userId="25739db1-6bf3-4b6b-a944-1cbd0ec7aaaa" providerId="ADAL" clId="{8AA25C75-E760-4108-98E8-CB07A49150F7}" dt="2025-05-20T14:21:25.018" v="19" actId="14100"/>
          <ac:spMkLst>
            <pc:docMk/>
            <pc:sldMk cId="3551880958" sldId="256"/>
            <ac:spMk id="4" creationId="{770336AD-5562-5B1F-FC36-1B4787FD8B28}"/>
          </ac:spMkLst>
        </pc:spChg>
        <pc:picChg chg="mod">
          <ac:chgData name="Kat Hungerford" userId="25739db1-6bf3-4b6b-a944-1cbd0ec7aaaa" providerId="ADAL" clId="{8AA25C75-E760-4108-98E8-CB07A49150F7}" dt="2025-05-20T14:21:21.575" v="18" actId="1035"/>
          <ac:picMkLst>
            <pc:docMk/>
            <pc:sldMk cId="3551880958" sldId="256"/>
            <ac:picMk id="6" creationId="{6F9CF52E-46B7-C046-8881-D0C6058875E2}"/>
          </ac:picMkLst>
        </pc:picChg>
        <pc:picChg chg="add mod">
          <ac:chgData name="Kat Hungerford" userId="25739db1-6bf3-4b6b-a944-1cbd0ec7aaaa" providerId="ADAL" clId="{8AA25C75-E760-4108-98E8-CB07A49150F7}" dt="2025-05-20T14:26:25.433" v="91" actId="1076"/>
          <ac:picMkLst>
            <pc:docMk/>
            <pc:sldMk cId="3551880958" sldId="256"/>
            <ac:picMk id="8" creationId="{B526CB05-C981-AE6D-B5D0-B5600C7B5CF4}"/>
          </ac:picMkLst>
        </pc:picChg>
        <pc:picChg chg="add mod">
          <ac:chgData name="Kat Hungerford" userId="25739db1-6bf3-4b6b-a944-1cbd0ec7aaaa" providerId="ADAL" clId="{8AA25C75-E760-4108-98E8-CB07A49150F7}" dt="2025-05-20T14:26:18.281" v="90" actId="688"/>
          <ac:picMkLst>
            <pc:docMk/>
            <pc:sldMk cId="3551880958" sldId="256"/>
            <ac:picMk id="9" creationId="{EDC6B50E-13D9-297F-6E87-645B684C7471}"/>
          </ac:picMkLst>
        </pc:picChg>
      </pc:sldChg>
      <pc:sldMasterChg chg="modSp modSldLayout">
        <pc:chgData name="Kat Hungerford" userId="25739db1-6bf3-4b6b-a944-1cbd0ec7aaaa" providerId="ADAL" clId="{8AA25C75-E760-4108-98E8-CB07A49150F7}" dt="2025-05-20T14:19:54.744" v="0"/>
        <pc:sldMasterMkLst>
          <pc:docMk/>
          <pc:sldMasterMk cId="1449940188" sldId="2147483648"/>
        </pc:sldMasterMkLst>
        <pc:spChg chg="mod">
          <ac:chgData name="Kat Hungerford" userId="25739db1-6bf3-4b6b-a944-1cbd0ec7aaaa" providerId="ADAL" clId="{8AA25C75-E760-4108-98E8-CB07A49150F7}" dt="2025-05-20T14:19:54.744" v="0"/>
          <ac:spMkLst>
            <pc:docMk/>
            <pc:sldMasterMk cId="1449940188" sldId="2147483648"/>
            <ac:spMk id="2" creationId="{BA85DEDD-8BC7-60C7-0337-6A780AB55BBB}"/>
          </ac:spMkLst>
        </pc:spChg>
        <pc:spChg chg="mod">
          <ac:chgData name="Kat Hungerford" userId="25739db1-6bf3-4b6b-a944-1cbd0ec7aaaa" providerId="ADAL" clId="{8AA25C75-E760-4108-98E8-CB07A49150F7}" dt="2025-05-20T14:19:54.744" v="0"/>
          <ac:spMkLst>
            <pc:docMk/>
            <pc:sldMasterMk cId="1449940188" sldId="2147483648"/>
            <ac:spMk id="3" creationId="{39FE1DBA-1B30-0137-4B8A-13BAF9826AC0}"/>
          </ac:spMkLst>
        </pc:spChg>
        <pc:spChg chg="mod">
          <ac:chgData name="Kat Hungerford" userId="25739db1-6bf3-4b6b-a944-1cbd0ec7aaaa" providerId="ADAL" clId="{8AA25C75-E760-4108-98E8-CB07A49150F7}" dt="2025-05-20T14:19:54.744" v="0"/>
          <ac:spMkLst>
            <pc:docMk/>
            <pc:sldMasterMk cId="1449940188" sldId="2147483648"/>
            <ac:spMk id="4" creationId="{3F5F5FCB-3C1A-5145-D062-10792B1E49C1}"/>
          </ac:spMkLst>
        </pc:spChg>
        <pc:spChg chg="mod">
          <ac:chgData name="Kat Hungerford" userId="25739db1-6bf3-4b6b-a944-1cbd0ec7aaaa" providerId="ADAL" clId="{8AA25C75-E760-4108-98E8-CB07A49150F7}" dt="2025-05-20T14:19:54.744" v="0"/>
          <ac:spMkLst>
            <pc:docMk/>
            <pc:sldMasterMk cId="1449940188" sldId="2147483648"/>
            <ac:spMk id="5" creationId="{78FB6ECB-F6AC-AD10-05CD-D2F055F0C9E7}"/>
          </ac:spMkLst>
        </pc:spChg>
        <pc:spChg chg="mod">
          <ac:chgData name="Kat Hungerford" userId="25739db1-6bf3-4b6b-a944-1cbd0ec7aaaa" providerId="ADAL" clId="{8AA25C75-E760-4108-98E8-CB07A49150F7}" dt="2025-05-20T14:19:54.744" v="0"/>
          <ac:spMkLst>
            <pc:docMk/>
            <pc:sldMasterMk cId="1449940188" sldId="2147483648"/>
            <ac:spMk id="6" creationId="{C3E7C8E4-B840-BDE4-4DC6-0946813634A7}"/>
          </ac:spMkLst>
        </pc:spChg>
        <pc:sldLayoutChg chg="modSp">
          <pc:chgData name="Kat Hungerford" userId="25739db1-6bf3-4b6b-a944-1cbd0ec7aaaa" providerId="ADAL" clId="{8AA25C75-E760-4108-98E8-CB07A49150F7}" dt="2025-05-20T14:19:54.744" v="0"/>
          <pc:sldLayoutMkLst>
            <pc:docMk/>
            <pc:sldMasterMk cId="1449940188" sldId="2147483648"/>
            <pc:sldLayoutMk cId="3941868870" sldId="2147483649"/>
          </pc:sldLayoutMkLst>
          <pc:spChg chg="mod">
            <ac:chgData name="Kat Hungerford" userId="25739db1-6bf3-4b6b-a944-1cbd0ec7aaaa" providerId="ADAL" clId="{8AA25C75-E760-4108-98E8-CB07A49150F7}" dt="2025-05-20T14:19:54.744" v="0"/>
            <ac:spMkLst>
              <pc:docMk/>
              <pc:sldMasterMk cId="1449940188" sldId="2147483648"/>
              <pc:sldLayoutMk cId="3941868870" sldId="2147483649"/>
              <ac:spMk id="2" creationId="{789F67EB-4B16-5A38-315C-6720EB02D392}"/>
            </ac:spMkLst>
          </pc:spChg>
          <pc:spChg chg="mod">
            <ac:chgData name="Kat Hungerford" userId="25739db1-6bf3-4b6b-a944-1cbd0ec7aaaa" providerId="ADAL" clId="{8AA25C75-E760-4108-98E8-CB07A49150F7}" dt="2025-05-20T14:19:54.744" v="0"/>
            <ac:spMkLst>
              <pc:docMk/>
              <pc:sldMasterMk cId="1449940188" sldId="2147483648"/>
              <pc:sldLayoutMk cId="3941868870" sldId="2147483649"/>
              <ac:spMk id="3" creationId="{B082276C-00E3-4141-203D-FBB95BE2BA0B}"/>
            </ac:spMkLst>
          </pc:spChg>
        </pc:sldLayoutChg>
        <pc:sldLayoutChg chg="modSp">
          <pc:chgData name="Kat Hungerford" userId="25739db1-6bf3-4b6b-a944-1cbd0ec7aaaa" providerId="ADAL" clId="{8AA25C75-E760-4108-98E8-CB07A49150F7}" dt="2025-05-20T14:19:54.744" v="0"/>
          <pc:sldLayoutMkLst>
            <pc:docMk/>
            <pc:sldMasterMk cId="1449940188" sldId="2147483648"/>
            <pc:sldLayoutMk cId="2040433571" sldId="2147483651"/>
          </pc:sldLayoutMkLst>
          <pc:spChg chg="mod">
            <ac:chgData name="Kat Hungerford" userId="25739db1-6bf3-4b6b-a944-1cbd0ec7aaaa" providerId="ADAL" clId="{8AA25C75-E760-4108-98E8-CB07A49150F7}" dt="2025-05-20T14:19:54.744" v="0"/>
            <ac:spMkLst>
              <pc:docMk/>
              <pc:sldMasterMk cId="1449940188" sldId="2147483648"/>
              <pc:sldLayoutMk cId="2040433571" sldId="2147483651"/>
              <ac:spMk id="2" creationId="{D164F66A-77B2-77EC-0F44-281FDEC5B553}"/>
            </ac:spMkLst>
          </pc:spChg>
          <pc:spChg chg="mod">
            <ac:chgData name="Kat Hungerford" userId="25739db1-6bf3-4b6b-a944-1cbd0ec7aaaa" providerId="ADAL" clId="{8AA25C75-E760-4108-98E8-CB07A49150F7}" dt="2025-05-20T14:19:54.744" v="0"/>
            <ac:spMkLst>
              <pc:docMk/>
              <pc:sldMasterMk cId="1449940188" sldId="2147483648"/>
              <pc:sldLayoutMk cId="2040433571" sldId="2147483651"/>
              <ac:spMk id="3" creationId="{797220F2-066A-A6D1-0516-9BA9E7AB7AE8}"/>
            </ac:spMkLst>
          </pc:spChg>
        </pc:sldLayoutChg>
        <pc:sldLayoutChg chg="modSp">
          <pc:chgData name="Kat Hungerford" userId="25739db1-6bf3-4b6b-a944-1cbd0ec7aaaa" providerId="ADAL" clId="{8AA25C75-E760-4108-98E8-CB07A49150F7}" dt="2025-05-20T14:19:54.744" v="0"/>
          <pc:sldLayoutMkLst>
            <pc:docMk/>
            <pc:sldMasterMk cId="1449940188" sldId="2147483648"/>
            <pc:sldLayoutMk cId="1087515314" sldId="2147483652"/>
          </pc:sldLayoutMkLst>
          <pc:spChg chg="mod">
            <ac:chgData name="Kat Hungerford" userId="25739db1-6bf3-4b6b-a944-1cbd0ec7aaaa" providerId="ADAL" clId="{8AA25C75-E760-4108-98E8-CB07A49150F7}" dt="2025-05-20T14:19:54.744" v="0"/>
            <ac:spMkLst>
              <pc:docMk/>
              <pc:sldMasterMk cId="1449940188" sldId="2147483648"/>
              <pc:sldLayoutMk cId="1087515314" sldId="2147483652"/>
              <ac:spMk id="3" creationId="{28EA35D6-9FED-94B2-48DA-FC158518EA0A}"/>
            </ac:spMkLst>
          </pc:spChg>
          <pc:spChg chg="mod">
            <ac:chgData name="Kat Hungerford" userId="25739db1-6bf3-4b6b-a944-1cbd0ec7aaaa" providerId="ADAL" clId="{8AA25C75-E760-4108-98E8-CB07A49150F7}" dt="2025-05-20T14:19:54.744" v="0"/>
            <ac:spMkLst>
              <pc:docMk/>
              <pc:sldMasterMk cId="1449940188" sldId="2147483648"/>
              <pc:sldLayoutMk cId="1087515314" sldId="2147483652"/>
              <ac:spMk id="4" creationId="{B930497D-C7EB-C513-580B-36048BF0F736}"/>
            </ac:spMkLst>
          </pc:spChg>
        </pc:sldLayoutChg>
        <pc:sldLayoutChg chg="modSp">
          <pc:chgData name="Kat Hungerford" userId="25739db1-6bf3-4b6b-a944-1cbd0ec7aaaa" providerId="ADAL" clId="{8AA25C75-E760-4108-98E8-CB07A49150F7}" dt="2025-05-20T14:19:54.744" v="0"/>
          <pc:sldLayoutMkLst>
            <pc:docMk/>
            <pc:sldMasterMk cId="1449940188" sldId="2147483648"/>
            <pc:sldLayoutMk cId="1282182630" sldId="2147483653"/>
          </pc:sldLayoutMkLst>
          <pc:spChg chg="mod">
            <ac:chgData name="Kat Hungerford" userId="25739db1-6bf3-4b6b-a944-1cbd0ec7aaaa" providerId="ADAL" clId="{8AA25C75-E760-4108-98E8-CB07A49150F7}" dt="2025-05-20T14:19:54.744" v="0"/>
            <ac:spMkLst>
              <pc:docMk/>
              <pc:sldMasterMk cId="1449940188" sldId="2147483648"/>
              <pc:sldLayoutMk cId="1282182630" sldId="2147483653"/>
              <ac:spMk id="2" creationId="{A497624B-337A-3722-0039-C300C6E109B2}"/>
            </ac:spMkLst>
          </pc:spChg>
          <pc:spChg chg="mod">
            <ac:chgData name="Kat Hungerford" userId="25739db1-6bf3-4b6b-a944-1cbd0ec7aaaa" providerId="ADAL" clId="{8AA25C75-E760-4108-98E8-CB07A49150F7}" dt="2025-05-20T14:19:54.744" v="0"/>
            <ac:spMkLst>
              <pc:docMk/>
              <pc:sldMasterMk cId="1449940188" sldId="2147483648"/>
              <pc:sldLayoutMk cId="1282182630" sldId="2147483653"/>
              <ac:spMk id="3" creationId="{1AF14A4C-90D4-A207-AD94-49DCF6040F8D}"/>
            </ac:spMkLst>
          </pc:spChg>
          <pc:spChg chg="mod">
            <ac:chgData name="Kat Hungerford" userId="25739db1-6bf3-4b6b-a944-1cbd0ec7aaaa" providerId="ADAL" clId="{8AA25C75-E760-4108-98E8-CB07A49150F7}" dt="2025-05-20T14:19:54.744" v="0"/>
            <ac:spMkLst>
              <pc:docMk/>
              <pc:sldMasterMk cId="1449940188" sldId="2147483648"/>
              <pc:sldLayoutMk cId="1282182630" sldId="2147483653"/>
              <ac:spMk id="4" creationId="{E64DFE32-10E1-5C43-C3F9-A134B6BFF40F}"/>
            </ac:spMkLst>
          </pc:spChg>
          <pc:spChg chg="mod">
            <ac:chgData name="Kat Hungerford" userId="25739db1-6bf3-4b6b-a944-1cbd0ec7aaaa" providerId="ADAL" clId="{8AA25C75-E760-4108-98E8-CB07A49150F7}" dt="2025-05-20T14:19:54.744" v="0"/>
            <ac:spMkLst>
              <pc:docMk/>
              <pc:sldMasterMk cId="1449940188" sldId="2147483648"/>
              <pc:sldLayoutMk cId="1282182630" sldId="2147483653"/>
              <ac:spMk id="5" creationId="{EB33F56F-272E-E111-438F-5A46983BFCA6}"/>
            </ac:spMkLst>
          </pc:spChg>
          <pc:spChg chg="mod">
            <ac:chgData name="Kat Hungerford" userId="25739db1-6bf3-4b6b-a944-1cbd0ec7aaaa" providerId="ADAL" clId="{8AA25C75-E760-4108-98E8-CB07A49150F7}" dt="2025-05-20T14:19:54.744" v="0"/>
            <ac:spMkLst>
              <pc:docMk/>
              <pc:sldMasterMk cId="1449940188" sldId="2147483648"/>
              <pc:sldLayoutMk cId="1282182630" sldId="2147483653"/>
              <ac:spMk id="6" creationId="{6274F645-FF42-707B-E247-644DC1D0A065}"/>
            </ac:spMkLst>
          </pc:spChg>
        </pc:sldLayoutChg>
        <pc:sldLayoutChg chg="modSp">
          <pc:chgData name="Kat Hungerford" userId="25739db1-6bf3-4b6b-a944-1cbd0ec7aaaa" providerId="ADAL" clId="{8AA25C75-E760-4108-98E8-CB07A49150F7}" dt="2025-05-20T14:19:54.744" v="0"/>
          <pc:sldLayoutMkLst>
            <pc:docMk/>
            <pc:sldMasterMk cId="1449940188" sldId="2147483648"/>
            <pc:sldLayoutMk cId="3886698447" sldId="2147483656"/>
          </pc:sldLayoutMkLst>
          <pc:spChg chg="mod">
            <ac:chgData name="Kat Hungerford" userId="25739db1-6bf3-4b6b-a944-1cbd0ec7aaaa" providerId="ADAL" clId="{8AA25C75-E760-4108-98E8-CB07A49150F7}" dt="2025-05-20T14:19:54.744" v="0"/>
            <ac:spMkLst>
              <pc:docMk/>
              <pc:sldMasterMk cId="1449940188" sldId="2147483648"/>
              <pc:sldLayoutMk cId="3886698447" sldId="2147483656"/>
              <ac:spMk id="2" creationId="{2CE6192B-F515-A583-9D2B-006FDC05A5F8}"/>
            </ac:spMkLst>
          </pc:spChg>
          <pc:spChg chg="mod">
            <ac:chgData name="Kat Hungerford" userId="25739db1-6bf3-4b6b-a944-1cbd0ec7aaaa" providerId="ADAL" clId="{8AA25C75-E760-4108-98E8-CB07A49150F7}" dt="2025-05-20T14:19:54.744" v="0"/>
            <ac:spMkLst>
              <pc:docMk/>
              <pc:sldMasterMk cId="1449940188" sldId="2147483648"/>
              <pc:sldLayoutMk cId="3886698447" sldId="2147483656"/>
              <ac:spMk id="3" creationId="{36ADBDFE-275C-F12C-5C7C-AC931393BC53}"/>
            </ac:spMkLst>
          </pc:spChg>
          <pc:spChg chg="mod">
            <ac:chgData name="Kat Hungerford" userId="25739db1-6bf3-4b6b-a944-1cbd0ec7aaaa" providerId="ADAL" clId="{8AA25C75-E760-4108-98E8-CB07A49150F7}" dt="2025-05-20T14:19:54.744" v="0"/>
            <ac:spMkLst>
              <pc:docMk/>
              <pc:sldMasterMk cId="1449940188" sldId="2147483648"/>
              <pc:sldLayoutMk cId="3886698447" sldId="2147483656"/>
              <ac:spMk id="4" creationId="{FE5C1DA5-608B-48E9-9DA4-B7BC94AFE77B}"/>
            </ac:spMkLst>
          </pc:spChg>
        </pc:sldLayoutChg>
        <pc:sldLayoutChg chg="modSp">
          <pc:chgData name="Kat Hungerford" userId="25739db1-6bf3-4b6b-a944-1cbd0ec7aaaa" providerId="ADAL" clId="{8AA25C75-E760-4108-98E8-CB07A49150F7}" dt="2025-05-20T14:19:54.744" v="0"/>
          <pc:sldLayoutMkLst>
            <pc:docMk/>
            <pc:sldMasterMk cId="1449940188" sldId="2147483648"/>
            <pc:sldLayoutMk cId="1936438365" sldId="2147483657"/>
          </pc:sldLayoutMkLst>
          <pc:spChg chg="mod">
            <ac:chgData name="Kat Hungerford" userId="25739db1-6bf3-4b6b-a944-1cbd0ec7aaaa" providerId="ADAL" clId="{8AA25C75-E760-4108-98E8-CB07A49150F7}" dt="2025-05-20T14:19:54.744" v="0"/>
            <ac:spMkLst>
              <pc:docMk/>
              <pc:sldMasterMk cId="1449940188" sldId="2147483648"/>
              <pc:sldLayoutMk cId="1936438365" sldId="2147483657"/>
              <ac:spMk id="2" creationId="{6EDBA778-A0BB-B444-143C-EC0B6AEE6402}"/>
            </ac:spMkLst>
          </pc:spChg>
          <pc:spChg chg="mod">
            <ac:chgData name="Kat Hungerford" userId="25739db1-6bf3-4b6b-a944-1cbd0ec7aaaa" providerId="ADAL" clId="{8AA25C75-E760-4108-98E8-CB07A49150F7}" dt="2025-05-20T14:19:54.744" v="0"/>
            <ac:spMkLst>
              <pc:docMk/>
              <pc:sldMasterMk cId="1449940188" sldId="2147483648"/>
              <pc:sldLayoutMk cId="1936438365" sldId="2147483657"/>
              <ac:spMk id="3" creationId="{EFE4C25E-EAE8-C99D-4DCA-2A82A48AB801}"/>
            </ac:spMkLst>
          </pc:spChg>
          <pc:spChg chg="mod">
            <ac:chgData name="Kat Hungerford" userId="25739db1-6bf3-4b6b-a944-1cbd0ec7aaaa" providerId="ADAL" clId="{8AA25C75-E760-4108-98E8-CB07A49150F7}" dt="2025-05-20T14:19:54.744" v="0"/>
            <ac:spMkLst>
              <pc:docMk/>
              <pc:sldMasterMk cId="1449940188" sldId="2147483648"/>
              <pc:sldLayoutMk cId="1936438365" sldId="2147483657"/>
              <ac:spMk id="4" creationId="{4E503C35-0D00-81C1-8C1A-BF30DBBB39BD}"/>
            </ac:spMkLst>
          </pc:spChg>
        </pc:sldLayoutChg>
        <pc:sldLayoutChg chg="modSp">
          <pc:chgData name="Kat Hungerford" userId="25739db1-6bf3-4b6b-a944-1cbd0ec7aaaa" providerId="ADAL" clId="{8AA25C75-E760-4108-98E8-CB07A49150F7}" dt="2025-05-20T14:19:54.744" v="0"/>
          <pc:sldLayoutMkLst>
            <pc:docMk/>
            <pc:sldMasterMk cId="1449940188" sldId="2147483648"/>
            <pc:sldLayoutMk cId="723256156" sldId="2147483659"/>
          </pc:sldLayoutMkLst>
          <pc:spChg chg="mod">
            <ac:chgData name="Kat Hungerford" userId="25739db1-6bf3-4b6b-a944-1cbd0ec7aaaa" providerId="ADAL" clId="{8AA25C75-E760-4108-98E8-CB07A49150F7}" dt="2025-05-20T14:19:54.744" v="0"/>
            <ac:spMkLst>
              <pc:docMk/>
              <pc:sldMasterMk cId="1449940188" sldId="2147483648"/>
              <pc:sldLayoutMk cId="723256156" sldId="2147483659"/>
              <ac:spMk id="2" creationId="{7A524337-C696-A0C0-5C4E-87434046BA9E}"/>
            </ac:spMkLst>
          </pc:spChg>
          <pc:spChg chg="mod">
            <ac:chgData name="Kat Hungerford" userId="25739db1-6bf3-4b6b-a944-1cbd0ec7aaaa" providerId="ADAL" clId="{8AA25C75-E760-4108-98E8-CB07A49150F7}" dt="2025-05-20T14:19:54.744" v="0"/>
            <ac:spMkLst>
              <pc:docMk/>
              <pc:sldMasterMk cId="1449940188" sldId="2147483648"/>
              <pc:sldLayoutMk cId="723256156" sldId="2147483659"/>
              <ac:spMk id="3" creationId="{8B2F1B03-B70C-C23D-AB43-6218B22F5D21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841772"/>
            <a:ext cx="4371975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2701528"/>
            <a:ext cx="3857625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0BFA-947C-4601-BF0F-F08665E6DF4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BBC0-F8E6-461C-86F0-A2A85D8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1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0BFA-947C-4601-BF0F-F08665E6DF4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BBC0-F8E6-461C-86F0-A2A85D8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7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273844"/>
            <a:ext cx="1109067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273844"/>
            <a:ext cx="3262908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0BFA-947C-4601-BF0F-F08665E6DF4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BBC0-F8E6-461C-86F0-A2A85D8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4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0BFA-947C-4601-BF0F-F08665E6DF4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BBC0-F8E6-461C-86F0-A2A85D8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0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1282305"/>
            <a:ext cx="4436269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3442099"/>
            <a:ext cx="4436269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0BFA-947C-4601-BF0F-F08665E6DF4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BBC0-F8E6-461C-86F0-A2A85D8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4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1369219"/>
            <a:ext cx="2185988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1369219"/>
            <a:ext cx="2185988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0BFA-947C-4601-BF0F-F08665E6DF4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BBC0-F8E6-461C-86F0-A2A85D8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273845"/>
            <a:ext cx="4436269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1260872"/>
            <a:ext cx="217594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1878806"/>
            <a:ext cx="217594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1260872"/>
            <a:ext cx="2186657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1878806"/>
            <a:ext cx="218665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0BFA-947C-4601-BF0F-F08665E6DF4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BBC0-F8E6-461C-86F0-A2A85D8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8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0BFA-947C-4601-BF0F-F08665E6DF4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BBC0-F8E6-461C-86F0-A2A85D8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0BFA-947C-4601-BF0F-F08665E6DF4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BBC0-F8E6-461C-86F0-A2A85D8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3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342900"/>
            <a:ext cx="165891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740570"/>
            <a:ext cx="2603897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1543050"/>
            <a:ext cx="165891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0BFA-947C-4601-BF0F-F08665E6DF4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BBC0-F8E6-461C-86F0-A2A85D8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8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342900"/>
            <a:ext cx="165891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740570"/>
            <a:ext cx="2603897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1543050"/>
            <a:ext cx="165891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0BFA-947C-4601-BF0F-F08665E6DF4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BBC0-F8E6-461C-86F0-A2A85D8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273845"/>
            <a:ext cx="443626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1369219"/>
            <a:ext cx="4436269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4767264"/>
            <a:ext cx="1157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2A0BFA-947C-4601-BF0F-F08665E6DF4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4767264"/>
            <a:ext cx="17359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4767264"/>
            <a:ext cx="1157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67BBC0-F8E6-461C-86F0-A2A85D8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5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0336AD-5562-5B1F-FC36-1B4787FD8B28}"/>
              </a:ext>
            </a:extLst>
          </p:cNvPr>
          <p:cNvSpPr/>
          <p:nvPr/>
        </p:nvSpPr>
        <p:spPr>
          <a:xfrm rot="10800000">
            <a:off x="308511" y="1457756"/>
            <a:ext cx="4526478" cy="1856944"/>
          </a:xfrm>
          <a:prstGeom prst="rect">
            <a:avLst/>
          </a:prstGeom>
          <a:gradFill>
            <a:gsLst>
              <a:gs pos="27000">
                <a:srgbClr val="F3F9FD">
                  <a:alpha val="19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6F9CF52E-46B7-C046-8881-D0C605887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9" y="1560789"/>
            <a:ext cx="4345841" cy="995197"/>
          </a:xfrm>
          <a:prstGeom prst="rect">
            <a:avLst/>
          </a:prstGeom>
          <a:effectLst/>
        </p:spPr>
      </p:pic>
      <p:pic>
        <p:nvPicPr>
          <p:cNvPr id="8" name="Picture 7" descr="A hand with a raised palm&#10;&#10;AI-generated content may be incorrect.">
            <a:extLst>
              <a:ext uri="{FF2B5EF4-FFF2-40B4-BE49-F238E27FC236}">
                <a16:creationId xmlns:a16="http://schemas.microsoft.com/office/drawing/2014/main" id="{B526CB05-C981-AE6D-B5D0-B5600C7B5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30" y="2235726"/>
            <a:ext cx="2631386" cy="3600915"/>
          </a:xfrm>
          <a:prstGeom prst="rect">
            <a:avLst/>
          </a:prstGeom>
          <a:effectLst>
            <a:outerShdw blurRad="50800" dist="50800" dir="10800000" algn="ctr" rotWithShape="0">
              <a:schemeClr val="tx1"/>
            </a:outerShdw>
          </a:effectLst>
        </p:spPr>
      </p:pic>
      <p:pic>
        <p:nvPicPr>
          <p:cNvPr id="9" name="Picture 8" descr="A hand with a raised palm&#10;&#10;AI-generated content may be incorrect.">
            <a:extLst>
              <a:ext uri="{FF2B5EF4-FFF2-40B4-BE49-F238E27FC236}">
                <a16:creationId xmlns:a16="http://schemas.microsoft.com/office/drawing/2014/main" id="{EDC6B50E-13D9-297F-6E87-645B684C7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7169" y="2555986"/>
            <a:ext cx="2631386" cy="3600915"/>
          </a:xfrm>
          <a:prstGeom prst="rect">
            <a:avLst/>
          </a:prstGeom>
          <a:effectLst>
            <a:outerShdw blurRad="50800" dist="50800" dir="108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551880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83AC05DA64DA4582A16C0DEBBD7DCF" ma:contentTypeVersion="18" ma:contentTypeDescription="Create a new document." ma:contentTypeScope="" ma:versionID="d12dde22f26b9f368ceacda0f0be3956">
  <xsd:schema xmlns:xsd="http://www.w3.org/2001/XMLSchema" xmlns:xs="http://www.w3.org/2001/XMLSchema" xmlns:p="http://schemas.microsoft.com/office/2006/metadata/properties" xmlns:ns2="11b05b45-919c-4364-b8a3-4b1ae130e561" xmlns:ns3="f2f640f4-42ee-4b1c-a5de-5c14d64a4b89" targetNamespace="http://schemas.microsoft.com/office/2006/metadata/properties" ma:root="true" ma:fieldsID="3a01db6888ff7e281f9a6017e7a19db8" ns2:_="" ns3:_="">
    <xsd:import namespace="11b05b45-919c-4364-b8a3-4b1ae130e561"/>
    <xsd:import namespace="f2f640f4-42ee-4b1c-a5de-5c14d64a4b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05b45-919c-4364-b8a3-4b1ae130e5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a3322ef-0b77-4e75-87b5-a10255bb05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640f4-42ee-4b1c-a5de-5c14d64a4b8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fa5665-e18e-41c6-b36c-8d8095059588}" ma:internalName="TaxCatchAll" ma:showField="CatchAllData" ma:web="f2f640f4-42ee-4b1c-a5de-5c14d64a4b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f640f4-42ee-4b1c-a5de-5c14d64a4b89" xsi:nil="true"/>
    <lcf76f155ced4ddcb4097134ff3c332f xmlns="11b05b45-919c-4364-b8a3-4b1ae130e5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99A01A-4957-4929-ABAC-D3BC232848FF}"/>
</file>

<file path=customXml/itemProps2.xml><?xml version="1.0" encoding="utf-8"?>
<ds:datastoreItem xmlns:ds="http://schemas.openxmlformats.org/officeDocument/2006/customXml" ds:itemID="{BC707D24-5CB5-49E9-A6AC-8D904BE83F6D}"/>
</file>

<file path=customXml/itemProps3.xml><?xml version="1.0" encoding="utf-8"?>
<ds:datastoreItem xmlns:ds="http://schemas.openxmlformats.org/officeDocument/2006/customXml" ds:itemID="{FF9F750A-2E35-4C64-B5B3-287AEEE231B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 Hungerford</dc:creator>
  <cp:lastModifiedBy>Kat Hungerford</cp:lastModifiedBy>
  <cp:revision>1</cp:revision>
  <dcterms:created xsi:type="dcterms:W3CDTF">2025-05-20T14:09:23Z</dcterms:created>
  <dcterms:modified xsi:type="dcterms:W3CDTF">2025-05-20T14:26:25Z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0x0101009383AC05DA64DA4582A16C0DEBBD7DCF</vt:lpwstr>
  </property>
</Properties>
</file>